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media7.m4a"/><Relationship Id="rId18" Type="http://schemas.microsoft.com/office/2007/relationships/media" Target="../media/media11.m4a"/><Relationship Id="rId26" Type="http://schemas.openxmlformats.org/officeDocument/2006/relationships/audio" Target="../media/media16.m4a"/><Relationship Id="rId39" Type="http://schemas.microsoft.com/office/2007/relationships/hdphoto" Target="../media/hdphoto2.wdp"/><Relationship Id="rId21" Type="http://schemas.microsoft.com/office/2007/relationships/media" Target="../media/media13.m4a"/><Relationship Id="rId34" Type="http://schemas.openxmlformats.org/officeDocument/2006/relationships/image" Target="../media/image4.png"/><Relationship Id="rId42" Type="http://schemas.openxmlformats.org/officeDocument/2006/relationships/image" Target="../media/image10.png"/><Relationship Id="rId47" Type="http://schemas.openxmlformats.org/officeDocument/2006/relationships/image" Target="../media/image15.png"/><Relationship Id="rId7" Type="http://schemas.openxmlformats.org/officeDocument/2006/relationships/audio" Target="../media/media4.m4a"/><Relationship Id="rId2" Type="http://schemas.microsoft.com/office/2007/relationships/media" Target="../media/media1.m4a"/><Relationship Id="rId16" Type="http://schemas.microsoft.com/office/2007/relationships/media" Target="../media/media9.m4a"/><Relationship Id="rId29" Type="http://schemas.microsoft.com/office/2007/relationships/media" Target="../media/media18.m4a"/><Relationship Id="rId1" Type="http://schemas.openxmlformats.org/officeDocument/2006/relationships/audio" Target="NULL" TargetMode="External"/><Relationship Id="rId6" Type="http://schemas.microsoft.com/office/2007/relationships/media" Target="../media/media4.m4a"/><Relationship Id="rId11" Type="http://schemas.openxmlformats.org/officeDocument/2006/relationships/audio" Target="../media/media6.m4a"/><Relationship Id="rId24" Type="http://schemas.microsoft.com/office/2007/relationships/media" Target="../media/media15.m4a"/><Relationship Id="rId32" Type="http://schemas.openxmlformats.org/officeDocument/2006/relationships/image" Target="../media/image2.jpeg"/><Relationship Id="rId37" Type="http://schemas.microsoft.com/office/2007/relationships/hdphoto" Target="../media/hdphoto1.wdp"/><Relationship Id="rId40" Type="http://schemas.openxmlformats.org/officeDocument/2006/relationships/image" Target="../media/image8.png"/><Relationship Id="rId45" Type="http://schemas.openxmlformats.org/officeDocument/2006/relationships/image" Target="../media/image13.png"/><Relationship Id="rId5" Type="http://schemas.openxmlformats.org/officeDocument/2006/relationships/audio" Target="../media/media3.m4a"/><Relationship Id="rId15" Type="http://schemas.openxmlformats.org/officeDocument/2006/relationships/audio" Target="../media/media8.m4a"/><Relationship Id="rId23" Type="http://schemas.openxmlformats.org/officeDocument/2006/relationships/audio" Target="../media/media14.m4a"/><Relationship Id="rId28" Type="http://schemas.openxmlformats.org/officeDocument/2006/relationships/audio" Target="../media/media17.m4a"/><Relationship Id="rId36" Type="http://schemas.openxmlformats.org/officeDocument/2006/relationships/image" Target="../media/image6.png"/><Relationship Id="rId10" Type="http://schemas.microsoft.com/office/2007/relationships/media" Target="../media/media6.m4a"/><Relationship Id="rId19" Type="http://schemas.microsoft.com/office/2007/relationships/media" Target="../media/media12.m4a"/><Relationship Id="rId31" Type="http://schemas.openxmlformats.org/officeDocument/2006/relationships/image" Target="../media/image1.jpeg"/><Relationship Id="rId44" Type="http://schemas.openxmlformats.org/officeDocument/2006/relationships/image" Target="../media/image12.png"/><Relationship Id="rId4" Type="http://schemas.microsoft.com/office/2007/relationships/media" Target="../media/media3.m4a"/><Relationship Id="rId9" Type="http://schemas.openxmlformats.org/officeDocument/2006/relationships/audio" Target="../media/media5.m4a"/><Relationship Id="rId14" Type="http://schemas.microsoft.com/office/2007/relationships/media" Target="../media/media8.m4a"/><Relationship Id="rId22" Type="http://schemas.microsoft.com/office/2007/relationships/media" Target="../media/media14.m4a"/><Relationship Id="rId27" Type="http://schemas.microsoft.com/office/2007/relationships/media" Target="../media/media17.m4a"/><Relationship Id="rId30" Type="http://schemas.openxmlformats.org/officeDocument/2006/relationships/slideLayout" Target="../slideLayouts/slideLayout2.xml"/><Relationship Id="rId35" Type="http://schemas.openxmlformats.org/officeDocument/2006/relationships/image" Target="../media/image5.png"/><Relationship Id="rId43" Type="http://schemas.openxmlformats.org/officeDocument/2006/relationships/image" Target="../media/image11.png"/><Relationship Id="rId8" Type="http://schemas.microsoft.com/office/2007/relationships/media" Target="../media/media5.m4a"/><Relationship Id="rId3" Type="http://schemas.microsoft.com/office/2007/relationships/media" Target="../media/media2.m4a"/><Relationship Id="rId12" Type="http://schemas.microsoft.com/office/2007/relationships/media" Target="../media/media7.m4a"/><Relationship Id="rId17" Type="http://schemas.microsoft.com/office/2007/relationships/media" Target="../media/media10.m4a"/><Relationship Id="rId25" Type="http://schemas.microsoft.com/office/2007/relationships/media" Target="../media/media16.m4a"/><Relationship Id="rId33" Type="http://schemas.openxmlformats.org/officeDocument/2006/relationships/image" Target="../media/image3.png"/><Relationship Id="rId38" Type="http://schemas.openxmlformats.org/officeDocument/2006/relationships/image" Target="../media/image7.png"/><Relationship Id="rId46" Type="http://schemas.openxmlformats.org/officeDocument/2006/relationships/image" Target="../media/image14.png"/><Relationship Id="rId20" Type="http://schemas.openxmlformats.org/officeDocument/2006/relationships/audio" Target="../media/media12.m4a"/><Relationship Id="rId41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758" r="14732" b="21406"/>
          <a:stretch/>
        </p:blipFill>
        <p:spPr bwMode="auto">
          <a:xfrm>
            <a:off x="7250800" y="5403841"/>
            <a:ext cx="2993241" cy="131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4"/>
          <a:srcRect b="567"/>
          <a:stretch/>
        </p:blipFill>
        <p:spPr>
          <a:xfrm>
            <a:off x="380123" y="1254145"/>
            <a:ext cx="3934722" cy="4909869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73078" y="200779"/>
            <a:ext cx="676396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Three – Spring 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sz="2400" b="1" dirty="0">
                <a:latin typeface="SassoonPrimary" panose="020B0500000000000000" pitchFamily="34" charset="0"/>
              </a:rPr>
              <a:t>Petit Chaperon Rouge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(Little Red Riding Hood)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0564" y="6023450"/>
            <a:ext cx="1415750" cy="7954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841461"/>
              </p:ext>
            </p:extLst>
          </p:nvPr>
        </p:nvGraphicFramePr>
        <p:xfrm>
          <a:off x="4710277" y="1215068"/>
          <a:ext cx="7183236" cy="4086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5809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</a:tblGrid>
              <a:tr h="145541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545780"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500" dirty="0">
                          <a:latin typeface="SassoonPrimary" panose="020B0500000000000000" pitchFamily="34" charset="0"/>
                        </a:rPr>
                        <a:t> grand-</a:t>
                      </a:r>
                      <a:r>
                        <a:rPr lang="en-GB" sz="1500" dirty="0" err="1">
                          <a:latin typeface="SassoonPrimary" panose="020B0500000000000000" pitchFamily="34" charset="0"/>
                        </a:rPr>
                        <a:t>mère</a:t>
                      </a:r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500" dirty="0" err="1">
                          <a:latin typeface="SassoonPrimary" panose="020B0500000000000000" pitchFamily="34" charset="0"/>
                        </a:rPr>
                        <a:t>loup</a:t>
                      </a:r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500" dirty="0" err="1">
                          <a:latin typeface="SassoonPrimary" panose="020B0500000000000000" pitchFamily="34" charset="0"/>
                        </a:rPr>
                        <a:t>bûcheron</a:t>
                      </a:r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latin typeface="SassoonPrimary" panose="020B0500000000000000" pitchFamily="34" charset="0"/>
                        </a:rPr>
                        <a:t>Le Petit Chaperon Rouge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455413">
                <a:tc>
                  <a:txBody>
                    <a:bodyPr/>
                    <a:lstStyle/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611393"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500" dirty="0">
                          <a:latin typeface="SassoonPrimary" panose="020B0500000000000000" pitchFamily="34" charset="0"/>
                        </a:rPr>
                        <a:t> parents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  <a:r>
                        <a:rPr lang="en-GB" sz="15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500" dirty="0" err="1">
                          <a:latin typeface="SassoonPrimary" panose="020B0500000000000000" pitchFamily="34" charset="0"/>
                        </a:rPr>
                        <a:t>gâteaux</a:t>
                      </a:r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5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500" dirty="0" err="1">
                          <a:latin typeface="SassoonPrimary" panose="020B0500000000000000" pitchFamily="34" charset="0"/>
                        </a:rPr>
                        <a:t>maison</a:t>
                      </a:r>
                      <a:endParaRPr lang="en-GB" sz="15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500" dirty="0">
                          <a:latin typeface="SassoonPrimary" panose="020B0500000000000000" pitchFamily="34" charset="0"/>
                        </a:rPr>
                        <a:t> forêt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8010" l="672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39722" y="1511458"/>
            <a:ext cx="1573942" cy="8504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1227" b="96933" l="2419" r="9798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6482" y="3571813"/>
            <a:ext cx="1541443" cy="10131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0610888" y="1252406"/>
            <a:ext cx="698985" cy="13685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5101698" y="3506762"/>
            <a:ext cx="919553" cy="11432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029325" y="1245650"/>
            <a:ext cx="1064301" cy="1357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8747421" y="1252990"/>
            <a:ext cx="904755" cy="136795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10433632" y="3364713"/>
            <a:ext cx="1172875" cy="13036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8673716" y="3571813"/>
            <a:ext cx="1052164" cy="10825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26923" y="5837653"/>
            <a:ext cx="2749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SassoonPrimary" panose="020B0500000000000000" pitchFamily="34" charset="0"/>
              </a:rPr>
              <a:t>                        Words that similar to                              </a:t>
            </a:r>
            <a:r>
              <a:rPr lang="en-GB" sz="1200" dirty="0">
                <a:solidFill>
                  <a:schemeClr val="bg1"/>
                </a:solidFill>
                <a:latin typeface="SassoonPrimary" panose="020B0500000000000000" pitchFamily="34" charset="0"/>
              </a:rPr>
              <a:t>.</a:t>
            </a:r>
            <a:r>
              <a:rPr lang="en-GB" sz="1200" dirty="0">
                <a:latin typeface="SassoonPrimary" panose="020B0500000000000000" pitchFamily="34" charset="0"/>
              </a:rPr>
              <a:t>                         English words are </a:t>
            </a:r>
          </a:p>
          <a:p>
            <a:r>
              <a:rPr lang="en-GB" sz="1200" dirty="0">
                <a:latin typeface="SassoonPrimary" panose="020B0500000000000000" pitchFamily="34" charset="0"/>
              </a:rPr>
              <a:t>called ‘cognates’! E.g. forêt (forest)</a:t>
            </a:r>
          </a:p>
          <a:p>
            <a:endParaRPr lang="en-GB" sz="1200" dirty="0">
              <a:latin typeface="SassoonPrimary" panose="020B0500000000000000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09421" y="904960"/>
            <a:ext cx="19882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u="sng" dirty="0">
                <a:latin typeface="SassoonPrimary" panose="020B0500000000000000" pitchFamily="34" charset="0"/>
              </a:rPr>
              <a:t>le corps (the body)</a:t>
            </a:r>
            <a:endParaRPr lang="en-GB" sz="1600" u="sng" dirty="0">
              <a:latin typeface="SassoonPrimary" panose="020B0500000000000000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11891" y="130592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SassoonPrimary" panose="020B0500000000000000" pitchFamily="34" charset="0"/>
              </a:rPr>
              <a:t>la</a:t>
            </a:r>
            <a:r>
              <a:rPr lang="en-GB" dirty="0">
                <a:latin typeface="SassoonPrimary" panose="020B0500000000000000" pitchFamily="34" charset="0"/>
              </a:rPr>
              <a:t> tête</a:t>
            </a:r>
            <a:endParaRPr lang="en-GB" sz="1600" dirty="0">
              <a:latin typeface="SassoonPrimary" panose="020B0500000000000000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0123" y="2299841"/>
            <a:ext cx="1215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SassoonPrimary" panose="020B0500000000000000" pitchFamily="34" charset="0"/>
              </a:rPr>
              <a:t>la</a:t>
            </a:r>
            <a:r>
              <a:rPr lang="en-GB" dirty="0">
                <a:latin typeface="SassoonPrimary" panose="020B0500000000000000" pitchFamily="34" charset="0"/>
              </a:rPr>
              <a:t> bouche</a:t>
            </a:r>
            <a:endParaRPr lang="en-GB" sz="1600" dirty="0">
              <a:latin typeface="SassoonPrimary" panose="020B0500000000000000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57273" y="1894871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SassoonPrimary" panose="020B0500000000000000" pitchFamily="34" charset="0"/>
              </a:rPr>
              <a:t>le </a:t>
            </a:r>
            <a:r>
              <a:rPr lang="en-GB" dirty="0" err="1">
                <a:latin typeface="SassoonPrimary" panose="020B0500000000000000" pitchFamily="34" charset="0"/>
              </a:rPr>
              <a:t>nez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5897" y="1910509"/>
            <a:ext cx="1284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SassoonPrimary" panose="020B0500000000000000" pitchFamily="34" charset="0"/>
              </a:rPr>
              <a:t>les</a:t>
            </a:r>
            <a:r>
              <a:rPr lang="en-GB" dirty="0">
                <a:latin typeface="SassoonPrimary" panose="020B0500000000000000" pitchFamily="34" charset="0"/>
              </a:rPr>
              <a:t> </a:t>
            </a:r>
            <a:r>
              <a:rPr lang="en-GB" dirty="0" err="1">
                <a:latin typeface="SassoonPrimary" panose="020B0500000000000000" pitchFamily="34" charset="0"/>
              </a:rPr>
              <a:t>oreilles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62971" y="1529210"/>
            <a:ext cx="1040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SassoonPrimary" panose="020B0500000000000000" pitchFamily="34" charset="0"/>
              </a:rPr>
              <a:t>les</a:t>
            </a:r>
            <a:r>
              <a:rPr lang="en-GB" dirty="0">
                <a:latin typeface="SassoonPrimary" panose="020B0500000000000000" pitchFamily="34" charset="0"/>
              </a:rPr>
              <a:t> </a:t>
            </a:r>
            <a:r>
              <a:rPr lang="en-GB" dirty="0" err="1">
                <a:latin typeface="SassoonPrimary" panose="020B0500000000000000" pitchFamily="34" charset="0"/>
              </a:rPr>
              <a:t>yeux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982" y="5550326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SassoonPrimary" panose="020B0500000000000000" pitchFamily="34" charset="0"/>
              </a:rPr>
              <a:t>les</a:t>
            </a:r>
            <a:r>
              <a:rPr lang="en-GB" dirty="0">
                <a:latin typeface="SassoonPrimary" panose="020B0500000000000000" pitchFamily="34" charset="0"/>
              </a:rPr>
              <a:t> </a:t>
            </a:r>
            <a:r>
              <a:rPr lang="en-GB" dirty="0" err="1">
                <a:latin typeface="SassoonPrimary" panose="020B0500000000000000" pitchFamily="34" charset="0"/>
              </a:rPr>
              <a:t>pieds</a:t>
            </a:r>
            <a:endParaRPr lang="en-GB" dirty="0">
              <a:latin typeface="SassoonPrimary" panose="020B0500000000000000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1595520" y="5886706"/>
            <a:ext cx="967886" cy="103792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122300" y="1837660"/>
            <a:ext cx="895649" cy="338921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674475" y="2201806"/>
            <a:ext cx="1118698" cy="78035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858772" y="4680214"/>
            <a:ext cx="1314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SassoonPrimary" panose="020B0500000000000000" pitchFamily="34" charset="0"/>
              </a:rPr>
              <a:t>les</a:t>
            </a:r>
            <a:r>
              <a:rPr lang="en-GB" dirty="0">
                <a:latin typeface="SassoonPrimary" panose="020B0500000000000000" pitchFamily="34" charset="0"/>
              </a:rPr>
              <a:t> </a:t>
            </a:r>
            <a:r>
              <a:rPr lang="en-GB" dirty="0" err="1">
                <a:latin typeface="SassoonPrimary" panose="020B0500000000000000" pitchFamily="34" charset="0"/>
              </a:rPr>
              <a:t>genoux</a:t>
            </a:r>
            <a:endParaRPr lang="en-GB" dirty="0">
              <a:latin typeface="SassoonPrimary" panose="020B0500000000000000" pitchFamily="34" charset="0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1947649" y="4995735"/>
            <a:ext cx="1009624" cy="305446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395897" y="2888148"/>
            <a:ext cx="12073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  <a:latin typeface="SassoonPrimary" panose="020B0500000000000000" pitchFamily="34" charset="0"/>
              </a:rPr>
              <a:t>les</a:t>
            </a:r>
            <a:r>
              <a:rPr lang="en-GB" sz="1600" dirty="0">
                <a:latin typeface="SassoonPrimary" panose="020B0500000000000000" pitchFamily="34" charset="0"/>
              </a:rPr>
              <a:t> </a:t>
            </a:r>
            <a:r>
              <a:rPr lang="en-GB" sz="1600" dirty="0" err="1">
                <a:latin typeface="SassoonPrimary" panose="020B0500000000000000" pitchFamily="34" charset="0"/>
              </a:rPr>
              <a:t>épaules</a:t>
            </a:r>
            <a:endParaRPr lang="en-GB" sz="1600" dirty="0">
              <a:latin typeface="SassoonPrimary" panose="020B0500000000000000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1602238" y="2981312"/>
            <a:ext cx="1080832" cy="10144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Body">
            <a:hlinkClick r:id="" action="ppaction://media"/>
            <a:extLst>
              <a:ext uri="{FF2B5EF4-FFF2-40B4-BE49-F238E27FC236}">
                <a16:creationId xmlns:a16="http://schemas.microsoft.com/office/drawing/2014/main" id="{61238BB1-DACA-4860-AF96-8A77891F722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35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1003021" y="857114"/>
            <a:ext cx="406400" cy="406400"/>
          </a:xfrm>
          <a:prstGeom prst="rect">
            <a:avLst/>
          </a:prstGeom>
        </p:spPr>
      </p:pic>
      <p:pic>
        <p:nvPicPr>
          <p:cNvPr id="8" name="Cake">
            <a:hlinkClick r:id="" action="ppaction://media"/>
            <a:extLst>
              <a:ext uri="{FF2B5EF4-FFF2-40B4-BE49-F238E27FC236}">
                <a16:creationId xmlns:a16="http://schemas.microsoft.com/office/drawing/2014/main" id="{2D3D8EEE-B39F-46B2-B3E9-6E72BEF17A8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07" end="519.7777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7741525" y="4777780"/>
            <a:ext cx="406400" cy="406400"/>
          </a:xfrm>
          <a:prstGeom prst="rect">
            <a:avLst/>
          </a:prstGeom>
        </p:spPr>
      </p:pic>
      <p:pic>
        <p:nvPicPr>
          <p:cNvPr id="10" name="Ears">
            <a:hlinkClick r:id="" action="ppaction://media"/>
            <a:extLst>
              <a:ext uri="{FF2B5EF4-FFF2-40B4-BE49-F238E27FC236}">
                <a16:creationId xmlns:a16="http://schemas.microsoft.com/office/drawing/2014/main" id="{D9F3EB19-4E70-4A68-948A-C494819CF785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120686" y="1882544"/>
            <a:ext cx="406400" cy="406400"/>
          </a:xfrm>
          <a:prstGeom prst="rect">
            <a:avLst/>
          </a:prstGeom>
        </p:spPr>
      </p:pic>
      <p:pic>
        <p:nvPicPr>
          <p:cNvPr id="17" name="Eyes">
            <a:hlinkClick r:id="" action="ppaction://media"/>
            <a:extLst>
              <a:ext uri="{FF2B5EF4-FFF2-40B4-BE49-F238E27FC236}">
                <a16:creationId xmlns:a16="http://schemas.microsoft.com/office/drawing/2014/main" id="{51C925F6-6AB8-4AD2-A5C5-9DB6463C601A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3960327" y="1491120"/>
            <a:ext cx="406400" cy="406400"/>
          </a:xfrm>
          <a:prstGeom prst="rect">
            <a:avLst/>
          </a:prstGeom>
        </p:spPr>
      </p:pic>
      <p:pic>
        <p:nvPicPr>
          <p:cNvPr id="19" name="Feet">
            <a:hlinkClick r:id="" action="ppaction://media"/>
            <a:extLst>
              <a:ext uri="{FF2B5EF4-FFF2-40B4-BE49-F238E27FC236}">
                <a16:creationId xmlns:a16="http://schemas.microsoft.com/office/drawing/2014/main" id="{82666DCA-A41D-447B-9A5E-6B95B97AF43C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109992" y="5550326"/>
            <a:ext cx="406400" cy="406400"/>
          </a:xfrm>
          <a:prstGeom prst="rect">
            <a:avLst/>
          </a:prstGeom>
        </p:spPr>
      </p:pic>
      <p:pic>
        <p:nvPicPr>
          <p:cNvPr id="30" name="Foret-1">
            <a:hlinkClick r:id="" action="ppaction://media"/>
            <a:extLst>
              <a:ext uri="{FF2B5EF4-FFF2-40B4-BE49-F238E27FC236}">
                <a16:creationId xmlns:a16="http://schemas.microsoft.com/office/drawing/2014/main" id="{68447F7F-70C1-4513-9902-D7DA1B109C66}"/>
              </a:ext>
            </a:extLst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11403307" y="4740894"/>
            <a:ext cx="406400" cy="406400"/>
          </a:xfrm>
          <a:prstGeom prst="rect">
            <a:avLst/>
          </a:prstGeom>
        </p:spPr>
      </p:pic>
      <p:pic>
        <p:nvPicPr>
          <p:cNvPr id="31" name="Grandma">
            <a:hlinkClick r:id="" action="ppaction://media"/>
            <a:extLst>
              <a:ext uri="{FF2B5EF4-FFF2-40B4-BE49-F238E27FC236}">
                <a16:creationId xmlns:a16="http://schemas.microsoft.com/office/drawing/2014/main" id="{81ADC012-5415-48F5-B041-2C37E0645937}"/>
              </a:ext>
            </a:extLst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040737" y="2731976"/>
            <a:ext cx="406400" cy="406400"/>
          </a:xfrm>
          <a:prstGeom prst="rect">
            <a:avLst/>
          </a:prstGeom>
        </p:spPr>
      </p:pic>
      <p:pic>
        <p:nvPicPr>
          <p:cNvPr id="33" name="Head">
            <a:hlinkClick r:id="" action="ppaction://media"/>
            <a:extLst>
              <a:ext uri="{FF2B5EF4-FFF2-40B4-BE49-F238E27FC236}">
                <a16:creationId xmlns:a16="http://schemas.microsoft.com/office/drawing/2014/main" id="{CF4D29A5-2F6E-4F42-8E9D-AEA296CC0DEA}"/>
              </a:ext>
            </a:extLst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2575457" y="1300725"/>
            <a:ext cx="406400" cy="406400"/>
          </a:xfrm>
          <a:prstGeom prst="rect">
            <a:avLst/>
          </a:prstGeom>
        </p:spPr>
      </p:pic>
      <p:pic>
        <p:nvPicPr>
          <p:cNvPr id="37" name="House">
            <a:hlinkClick r:id="" action="ppaction://media"/>
            <a:extLst>
              <a:ext uri="{FF2B5EF4-FFF2-40B4-BE49-F238E27FC236}">
                <a16:creationId xmlns:a16="http://schemas.microsoft.com/office/drawing/2014/main" id="{26DFC776-534D-42DD-8A59-E8E1A026620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1265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9522680" y="4779337"/>
            <a:ext cx="406400" cy="406400"/>
          </a:xfrm>
          <a:prstGeom prst="rect">
            <a:avLst/>
          </a:prstGeom>
        </p:spPr>
      </p:pic>
      <p:pic>
        <p:nvPicPr>
          <p:cNvPr id="38" name="Knees">
            <a:hlinkClick r:id="" action="ppaction://media"/>
            <a:extLst>
              <a:ext uri="{FF2B5EF4-FFF2-40B4-BE49-F238E27FC236}">
                <a16:creationId xmlns:a16="http://schemas.microsoft.com/office/drawing/2014/main" id="{F38582D8-C405-4991-BE61-CC5B30B5A7A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797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4111645" y="4703555"/>
            <a:ext cx="406400" cy="406400"/>
          </a:xfrm>
          <a:prstGeom prst="rect">
            <a:avLst/>
          </a:prstGeom>
        </p:spPr>
      </p:pic>
      <p:pic>
        <p:nvPicPr>
          <p:cNvPr id="41" name="Little Red Riding Hood name">
            <a:hlinkClick r:id="" action="ppaction://media"/>
            <a:extLst>
              <a:ext uri="{FF2B5EF4-FFF2-40B4-BE49-F238E27FC236}">
                <a16:creationId xmlns:a16="http://schemas.microsoft.com/office/drawing/2014/main" id="{25CA967B-568F-41E1-939C-7FE02F6965A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808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11118827" y="2900049"/>
            <a:ext cx="406400" cy="406400"/>
          </a:xfrm>
          <a:prstGeom prst="rect">
            <a:avLst/>
          </a:prstGeom>
        </p:spPr>
      </p:pic>
      <p:pic>
        <p:nvPicPr>
          <p:cNvPr id="45" name="Little Red Riding hood">
            <a:hlinkClick r:id="" action="ppaction://media"/>
            <a:extLst>
              <a:ext uri="{FF2B5EF4-FFF2-40B4-BE49-F238E27FC236}">
                <a16:creationId xmlns:a16="http://schemas.microsoft.com/office/drawing/2014/main" id="{5E4BF0CC-3C9B-449E-8A30-CEA30B83E5D6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2166678" y="424907"/>
            <a:ext cx="406400" cy="406400"/>
          </a:xfrm>
          <a:prstGeom prst="rect">
            <a:avLst/>
          </a:prstGeom>
        </p:spPr>
      </p:pic>
      <p:pic>
        <p:nvPicPr>
          <p:cNvPr id="46" name="Loup">
            <a:hlinkClick r:id="" action="ppaction://media"/>
            <a:extLst>
              <a:ext uri="{FF2B5EF4-FFF2-40B4-BE49-F238E27FC236}">
                <a16:creationId xmlns:a16="http://schemas.microsoft.com/office/drawing/2014/main" id="{1C79298E-9614-4692-9A4D-AB37FF2A120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504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7771059" y="2722287"/>
            <a:ext cx="406400" cy="406400"/>
          </a:xfrm>
          <a:prstGeom prst="rect">
            <a:avLst/>
          </a:prstGeom>
        </p:spPr>
      </p:pic>
      <p:pic>
        <p:nvPicPr>
          <p:cNvPr id="49" name="Mouth">
            <a:hlinkClick r:id="" action="ppaction://media"/>
            <a:extLst>
              <a:ext uri="{FF2B5EF4-FFF2-40B4-BE49-F238E27FC236}">
                <a16:creationId xmlns:a16="http://schemas.microsoft.com/office/drawing/2014/main" id="{33035A64-40EC-4392-8130-D61A8F31EA22}"/>
              </a:ext>
            </a:extLst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4716" y="2304719"/>
            <a:ext cx="406400" cy="406400"/>
          </a:xfrm>
          <a:prstGeom prst="rect">
            <a:avLst/>
          </a:prstGeom>
        </p:spPr>
      </p:pic>
      <p:pic>
        <p:nvPicPr>
          <p:cNvPr id="50" name="Nose">
            <a:hlinkClick r:id="" action="ppaction://media"/>
            <a:extLst>
              <a:ext uri="{FF2B5EF4-FFF2-40B4-BE49-F238E27FC236}">
                <a16:creationId xmlns:a16="http://schemas.microsoft.com/office/drawing/2014/main" id="{9837F999-577D-42E8-AD72-42E8037C829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484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3908445" y="1931295"/>
            <a:ext cx="406400" cy="406400"/>
          </a:xfrm>
          <a:prstGeom prst="rect">
            <a:avLst/>
          </a:prstGeom>
        </p:spPr>
      </p:pic>
      <p:pic>
        <p:nvPicPr>
          <p:cNvPr id="51" name="Shoulder">
            <a:hlinkClick r:id="" action="ppaction://media"/>
            <a:extLst>
              <a:ext uri="{FF2B5EF4-FFF2-40B4-BE49-F238E27FC236}">
                <a16:creationId xmlns:a16="http://schemas.microsoft.com/office/drawing/2014/main" id="{BC58C70F-88A0-4E7D-922C-2DEE99DEA9DC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4716" y="2855472"/>
            <a:ext cx="406400" cy="406400"/>
          </a:xfrm>
          <a:prstGeom prst="rect">
            <a:avLst/>
          </a:prstGeom>
        </p:spPr>
      </p:pic>
      <p:pic>
        <p:nvPicPr>
          <p:cNvPr id="52" name="The parents">
            <a:hlinkClick r:id="" action="ppaction://media"/>
            <a:extLst>
              <a:ext uri="{FF2B5EF4-FFF2-40B4-BE49-F238E27FC236}">
                <a16:creationId xmlns:a16="http://schemas.microsoft.com/office/drawing/2014/main" id="{2993560B-8EB5-4B69-B890-3BE69023EFCE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5927891" y="4755869"/>
            <a:ext cx="406400" cy="406400"/>
          </a:xfrm>
          <a:prstGeom prst="rect">
            <a:avLst/>
          </a:prstGeom>
        </p:spPr>
      </p:pic>
      <p:pic>
        <p:nvPicPr>
          <p:cNvPr id="55" name="Woodcutter1">
            <a:hlinkClick r:id="" action="ppaction://media"/>
            <a:extLst>
              <a:ext uri="{FF2B5EF4-FFF2-40B4-BE49-F238E27FC236}">
                <a16:creationId xmlns:a16="http://schemas.microsoft.com/office/drawing/2014/main" id="{A3442143-B430-482D-9297-2E3A495027D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9">
                  <p14:trim st="434" end="127.5"/>
                </p14:media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9522680" y="2696849"/>
            <a:ext cx="406400" cy="406400"/>
          </a:xfrm>
          <a:prstGeom prst="rect">
            <a:avLst/>
          </a:prstGeom>
        </p:spPr>
      </p:pic>
      <p:pic>
        <p:nvPicPr>
          <p:cNvPr id="53" name="Picture 52" descr="Qr code&#10;&#10;Description automatically generated">
            <a:extLst>
              <a:ext uri="{FF2B5EF4-FFF2-40B4-BE49-F238E27FC236}">
                <a16:creationId xmlns:a16="http://schemas.microsoft.com/office/drawing/2014/main" id="{47340951-3232-4A27-944B-F5A731BE3BF4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14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6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0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04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44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5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5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567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71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048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552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19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391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768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02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996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389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80</Words>
  <Application>Microsoft Office PowerPoint</Application>
  <PresentationFormat>Widescreen</PresentationFormat>
  <Paragraphs>30</Paragraphs>
  <Slides>1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2021-09-01T10:27:16Z</dcterms:modified>
  <cp:contentStatus/>
</cp:coreProperties>
</file>