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</p:sldIdLst>
  <p:sldSz cx="12192000" cy="6858000"/>
  <p:notesSz cx="6888163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81D9"/>
    <a:srgbClr val="A24A0E"/>
    <a:srgbClr val="CFD0F9"/>
    <a:srgbClr val="C37C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653" autoAdjust="0"/>
    <p:restoredTop sz="94660"/>
  </p:normalViewPr>
  <p:slideViewPr>
    <p:cSldViewPr snapToGrid="0">
      <p:cViewPr varScale="1">
        <p:scale>
          <a:sx n="46" d="100"/>
          <a:sy n="46" d="100"/>
        </p:scale>
        <p:origin x="25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7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092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01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14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227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15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1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776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95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695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37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43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media" Target="../media/media12.m4a"/><Relationship Id="rId18" Type="http://schemas.microsoft.com/office/2007/relationships/media" Target="../media/media17.m4a"/><Relationship Id="rId26" Type="http://schemas.microsoft.com/office/2007/relationships/media" Target="../media/media25.m4a"/><Relationship Id="rId39" Type="http://schemas.microsoft.com/office/2007/relationships/media" Target="../media/media38.m4a"/><Relationship Id="rId21" Type="http://schemas.microsoft.com/office/2007/relationships/media" Target="../media/media20.m4a"/><Relationship Id="rId34" Type="http://schemas.microsoft.com/office/2007/relationships/media" Target="../media/media33.m4a"/><Relationship Id="rId42" Type="http://schemas.microsoft.com/office/2007/relationships/media" Target="../media/media40.m4a"/><Relationship Id="rId47" Type="http://schemas.openxmlformats.org/officeDocument/2006/relationships/image" Target="../media/image3.png"/><Relationship Id="rId50" Type="http://schemas.openxmlformats.org/officeDocument/2006/relationships/image" Target="../media/image6.png"/><Relationship Id="rId55" Type="http://schemas.openxmlformats.org/officeDocument/2006/relationships/image" Target="../media/image11.png"/><Relationship Id="rId7" Type="http://schemas.microsoft.com/office/2007/relationships/media" Target="../media/media6.m4a"/><Relationship Id="rId2" Type="http://schemas.microsoft.com/office/2007/relationships/media" Target="../media/media1.m4a"/><Relationship Id="rId16" Type="http://schemas.microsoft.com/office/2007/relationships/media" Target="../media/media15.m4a"/><Relationship Id="rId29" Type="http://schemas.microsoft.com/office/2007/relationships/media" Target="../media/media28.m4a"/><Relationship Id="rId11" Type="http://schemas.microsoft.com/office/2007/relationships/media" Target="../media/media10.m4a"/><Relationship Id="rId24" Type="http://schemas.microsoft.com/office/2007/relationships/media" Target="../media/media23.m4a"/><Relationship Id="rId32" Type="http://schemas.microsoft.com/office/2007/relationships/media" Target="../media/media31.m4a"/><Relationship Id="rId37" Type="http://schemas.microsoft.com/office/2007/relationships/media" Target="../media/media36.m4a"/><Relationship Id="rId40" Type="http://schemas.microsoft.com/office/2007/relationships/media" Target="../media/media39.m4a"/><Relationship Id="rId45" Type="http://schemas.openxmlformats.org/officeDocument/2006/relationships/image" Target="../media/image1.jpeg"/><Relationship Id="rId53" Type="http://schemas.openxmlformats.org/officeDocument/2006/relationships/image" Target="../media/image9.png"/><Relationship Id="rId5" Type="http://schemas.microsoft.com/office/2007/relationships/media" Target="../media/media4.m4a"/><Relationship Id="rId10" Type="http://schemas.microsoft.com/office/2007/relationships/media" Target="../media/media9.m4a"/><Relationship Id="rId19" Type="http://schemas.microsoft.com/office/2007/relationships/media" Target="../media/media18.m4a"/><Relationship Id="rId31" Type="http://schemas.microsoft.com/office/2007/relationships/media" Target="../media/media30.m4a"/><Relationship Id="rId44" Type="http://schemas.openxmlformats.org/officeDocument/2006/relationships/slideLayout" Target="../slideLayouts/slideLayout2.xml"/><Relationship Id="rId52" Type="http://schemas.openxmlformats.org/officeDocument/2006/relationships/image" Target="../media/image8.png"/><Relationship Id="rId4" Type="http://schemas.microsoft.com/office/2007/relationships/media" Target="../media/media3.m4a"/><Relationship Id="rId9" Type="http://schemas.microsoft.com/office/2007/relationships/media" Target="../media/media8.m4a"/><Relationship Id="rId14" Type="http://schemas.microsoft.com/office/2007/relationships/media" Target="../media/media13.m4a"/><Relationship Id="rId22" Type="http://schemas.microsoft.com/office/2007/relationships/media" Target="../media/media21.m4a"/><Relationship Id="rId27" Type="http://schemas.microsoft.com/office/2007/relationships/media" Target="../media/media26.m4a"/><Relationship Id="rId30" Type="http://schemas.microsoft.com/office/2007/relationships/media" Target="../media/media29.m4a"/><Relationship Id="rId35" Type="http://schemas.microsoft.com/office/2007/relationships/media" Target="../media/media34.m4a"/><Relationship Id="rId43" Type="http://schemas.microsoft.com/office/2007/relationships/media" Target="../media/media41.m4a"/><Relationship Id="rId48" Type="http://schemas.openxmlformats.org/officeDocument/2006/relationships/image" Target="../media/image4.png"/><Relationship Id="rId8" Type="http://schemas.microsoft.com/office/2007/relationships/media" Target="../media/media7.m4a"/><Relationship Id="rId51" Type="http://schemas.openxmlformats.org/officeDocument/2006/relationships/image" Target="../media/image7.png"/><Relationship Id="rId3" Type="http://schemas.microsoft.com/office/2007/relationships/media" Target="../media/media2.m4a"/><Relationship Id="rId12" Type="http://schemas.microsoft.com/office/2007/relationships/media" Target="../media/media11.m4a"/><Relationship Id="rId17" Type="http://schemas.microsoft.com/office/2007/relationships/media" Target="../media/media16.m4a"/><Relationship Id="rId25" Type="http://schemas.microsoft.com/office/2007/relationships/media" Target="../media/media24.m4a"/><Relationship Id="rId33" Type="http://schemas.microsoft.com/office/2007/relationships/media" Target="../media/media32.m4a"/><Relationship Id="rId38" Type="http://schemas.microsoft.com/office/2007/relationships/media" Target="../media/media37.m4a"/><Relationship Id="rId46" Type="http://schemas.openxmlformats.org/officeDocument/2006/relationships/image" Target="../media/image2.png"/><Relationship Id="rId20" Type="http://schemas.microsoft.com/office/2007/relationships/media" Target="../media/media19.m4a"/><Relationship Id="rId41" Type="http://schemas.openxmlformats.org/officeDocument/2006/relationships/audio" Target="../media/media39.m4a"/><Relationship Id="rId54" Type="http://schemas.openxmlformats.org/officeDocument/2006/relationships/image" Target="../media/image10.png"/><Relationship Id="rId1" Type="http://schemas.openxmlformats.org/officeDocument/2006/relationships/audio" Target="NULL" TargetMode="External"/><Relationship Id="rId6" Type="http://schemas.microsoft.com/office/2007/relationships/media" Target="../media/media5.m4a"/><Relationship Id="rId15" Type="http://schemas.microsoft.com/office/2007/relationships/media" Target="../media/media14.m4a"/><Relationship Id="rId23" Type="http://schemas.microsoft.com/office/2007/relationships/media" Target="../media/media22.m4a"/><Relationship Id="rId28" Type="http://schemas.microsoft.com/office/2007/relationships/media" Target="../media/media27.m4a"/><Relationship Id="rId36" Type="http://schemas.microsoft.com/office/2007/relationships/media" Target="../media/media35.m4a"/><Relationship Id="rId4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42BB3B31-163E-4B5F-B4EA-FE615F0FBE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9744826"/>
              </p:ext>
            </p:extLst>
          </p:nvPr>
        </p:nvGraphicFramePr>
        <p:xfrm>
          <a:off x="1612241" y="5964082"/>
          <a:ext cx="5499468" cy="83543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374867">
                  <a:extLst>
                    <a:ext uri="{9D8B030D-6E8A-4147-A177-3AD203B41FA5}">
                      <a16:colId xmlns:a16="http://schemas.microsoft.com/office/drawing/2014/main" val="2281299586"/>
                    </a:ext>
                  </a:extLst>
                </a:gridCol>
                <a:gridCol w="1374867">
                  <a:extLst>
                    <a:ext uri="{9D8B030D-6E8A-4147-A177-3AD203B41FA5}">
                      <a16:colId xmlns:a16="http://schemas.microsoft.com/office/drawing/2014/main" val="1832741867"/>
                    </a:ext>
                  </a:extLst>
                </a:gridCol>
                <a:gridCol w="1374867">
                  <a:extLst>
                    <a:ext uri="{9D8B030D-6E8A-4147-A177-3AD203B41FA5}">
                      <a16:colId xmlns:a16="http://schemas.microsoft.com/office/drawing/2014/main" val="3699018396"/>
                    </a:ext>
                  </a:extLst>
                </a:gridCol>
                <a:gridCol w="1374867">
                  <a:extLst>
                    <a:ext uri="{9D8B030D-6E8A-4147-A177-3AD203B41FA5}">
                      <a16:colId xmlns:a16="http://schemas.microsoft.com/office/drawing/2014/main" val="3407983735"/>
                    </a:ext>
                  </a:extLst>
                </a:gridCol>
              </a:tblGrid>
              <a:tr h="234913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Grammar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1915374"/>
                  </a:ext>
                </a:extLst>
              </a:tr>
              <a:tr h="53063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latin typeface="SassoonPrimary" panose="020B0500000000000000" pitchFamily="34" charset="0"/>
                        </a:rPr>
                        <a:t>‘and’ = ‘et’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aseline="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latin typeface="SassoonPrimary" panose="020B0500000000000000" pitchFamily="34" charset="0"/>
                        </a:rPr>
                        <a:t>‘but’ = ‘</a:t>
                      </a:r>
                      <a:r>
                        <a:rPr lang="en-GB" sz="1200" baseline="0" dirty="0" err="1">
                          <a:latin typeface="SassoonPrimary" panose="020B0500000000000000" pitchFamily="34" charset="0"/>
                        </a:rPr>
                        <a:t>mais</a:t>
                      </a:r>
                      <a:r>
                        <a:rPr lang="en-GB" sz="1200" baseline="0" dirty="0">
                          <a:latin typeface="SassoonPrimary" panose="020B0500000000000000" pitchFamily="34" charset="0"/>
                        </a:rPr>
                        <a:t>’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aseline="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‘because’ = ‘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parce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que’</a:t>
                      </a:r>
                      <a:endParaRPr lang="en-GB" sz="1200" baseline="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‘also’ = ‘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aussi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’ </a:t>
                      </a:r>
                      <a:endParaRPr lang="en-GB" sz="1200" baseline="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0306632"/>
                  </a:ext>
                </a:extLst>
              </a:tr>
            </a:tbl>
          </a:graphicData>
        </a:graphic>
      </p:graphicFrame>
      <p:pic>
        <p:nvPicPr>
          <p:cNvPr id="2049" name="Picture 9" descr="St Thomas Logo"/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35" y="101490"/>
            <a:ext cx="1048098" cy="90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11" descr="LDST Logo_blue"/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7595" y="97633"/>
            <a:ext cx="1498683" cy="584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816683" y="200779"/>
            <a:ext cx="627671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Type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French Knowledge Organiser – Year Six – Summer 1</a:t>
            </a:r>
            <a:endParaRPr kumimoji="0" lang="en-GB" altLang="en-US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Primary" panose="020B0500000000000000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lang="en-GB" sz="2400" dirty="0">
                <a:latin typeface="SassoonPrimary" panose="020B0500000000000000" pitchFamily="34" charset="0"/>
              </a:rPr>
              <a:t>La </a:t>
            </a:r>
            <a:r>
              <a:rPr lang="en-GB" sz="2400" dirty="0" err="1">
                <a:latin typeface="SassoonPrimary" panose="020B0500000000000000" pitchFamily="34" charset="0"/>
              </a:rPr>
              <a:t>Seconde</a:t>
            </a:r>
            <a:r>
              <a:rPr lang="en-GB" sz="2400" dirty="0">
                <a:latin typeface="SassoonPrimary" panose="020B0500000000000000" pitchFamily="34" charset="0"/>
              </a:rPr>
              <a:t> Guerre Mondiale</a:t>
            </a:r>
            <a:r>
              <a:rPr lang="en-GB" altLang="en-US" sz="2400" b="1" dirty="0"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(World War II)</a:t>
            </a: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Primary" panose="020B0500000000000000" pitchFamily="34" charset="0"/>
            </a:endParaRPr>
          </a:p>
        </p:txBody>
      </p:sp>
      <p:sp>
        <p:nvSpPr>
          <p:cNvPr id="2" name="AutoShape 2" descr="Introducing Language Angels - Association for Language Learn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7"/>
          <a:stretch>
            <a:fillRect/>
          </a:stretch>
        </p:blipFill>
        <p:spPr>
          <a:xfrm>
            <a:off x="0" y="6049965"/>
            <a:ext cx="1415750" cy="795472"/>
          </a:xfrm>
          <a:prstGeom prst="rect">
            <a:avLst/>
          </a:prstGeom>
        </p:spPr>
      </p:pic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189E563B-DBC3-4FD2-A1F2-42E41F69AD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7524707"/>
              </p:ext>
            </p:extLst>
          </p:nvPr>
        </p:nvGraphicFramePr>
        <p:xfrm>
          <a:off x="85334" y="1277130"/>
          <a:ext cx="12009123" cy="161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253">
                  <a:extLst>
                    <a:ext uri="{9D8B030D-6E8A-4147-A177-3AD203B41FA5}">
                      <a16:colId xmlns:a16="http://schemas.microsoft.com/office/drawing/2014/main" val="403161227"/>
                    </a:ext>
                  </a:extLst>
                </a:gridCol>
                <a:gridCol w="1584253">
                  <a:extLst>
                    <a:ext uri="{9D8B030D-6E8A-4147-A177-3AD203B41FA5}">
                      <a16:colId xmlns:a16="http://schemas.microsoft.com/office/drawing/2014/main" val="840529512"/>
                    </a:ext>
                  </a:extLst>
                </a:gridCol>
                <a:gridCol w="1584253">
                  <a:extLst>
                    <a:ext uri="{9D8B030D-6E8A-4147-A177-3AD203B41FA5}">
                      <a16:colId xmlns:a16="http://schemas.microsoft.com/office/drawing/2014/main" val="3477071276"/>
                    </a:ext>
                  </a:extLst>
                </a:gridCol>
                <a:gridCol w="1584253">
                  <a:extLst>
                    <a:ext uri="{9D8B030D-6E8A-4147-A177-3AD203B41FA5}">
                      <a16:colId xmlns:a16="http://schemas.microsoft.com/office/drawing/2014/main" val="548851297"/>
                    </a:ext>
                  </a:extLst>
                </a:gridCol>
                <a:gridCol w="1584253">
                  <a:extLst>
                    <a:ext uri="{9D8B030D-6E8A-4147-A177-3AD203B41FA5}">
                      <a16:colId xmlns:a16="http://schemas.microsoft.com/office/drawing/2014/main" val="2406979362"/>
                    </a:ext>
                  </a:extLst>
                </a:gridCol>
                <a:gridCol w="1743688">
                  <a:extLst>
                    <a:ext uri="{9D8B030D-6E8A-4147-A177-3AD203B41FA5}">
                      <a16:colId xmlns:a16="http://schemas.microsoft.com/office/drawing/2014/main" val="415030469"/>
                    </a:ext>
                  </a:extLst>
                </a:gridCol>
                <a:gridCol w="2344170">
                  <a:extLst>
                    <a:ext uri="{9D8B030D-6E8A-4147-A177-3AD203B41FA5}">
                      <a16:colId xmlns:a16="http://schemas.microsoft.com/office/drawing/2014/main" val="4090075221"/>
                    </a:ext>
                  </a:extLst>
                </a:gridCol>
              </a:tblGrid>
              <a:tr h="656055">
                <a:tc>
                  <a:txBody>
                    <a:bodyPr/>
                    <a:lstStyle/>
                    <a:p>
                      <a:pPr algn="l"/>
                      <a:r>
                        <a:rPr lang="en-GB" sz="1200" dirty="0" err="1">
                          <a:solidFill>
                            <a:srgbClr val="7030A0"/>
                          </a:solidFill>
                          <a:latin typeface="SassoonPrimary" panose="020B0500000000000000" pitchFamily="34" charset="0"/>
                        </a:rPr>
                        <a:t>L'Angleterre</a:t>
                      </a:r>
                      <a:endParaRPr lang="en-GB" sz="1200" dirty="0">
                        <a:solidFill>
                          <a:srgbClr val="7030A0"/>
                        </a:solidFill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(England)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 err="1">
                          <a:solidFill>
                            <a:srgbClr val="7030A0"/>
                          </a:solidFill>
                          <a:latin typeface="SassoonPrimary" panose="020B0500000000000000" pitchFamily="34" charset="0"/>
                        </a:rPr>
                        <a:t>L'Italie</a:t>
                      </a:r>
                      <a:r>
                        <a:rPr lang="en-GB" sz="1200" dirty="0">
                          <a:solidFill>
                            <a:srgbClr val="7030A0"/>
                          </a:solidFill>
                          <a:latin typeface="SassoonPrimary" panose="020B0500000000000000" pitchFamily="34" charset="0"/>
                        </a:rPr>
                        <a:t> </a:t>
                      </a:r>
                    </a:p>
                    <a:p>
                      <a:pPr algn="l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(Italy)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 err="1">
                          <a:solidFill>
                            <a:srgbClr val="7030A0"/>
                          </a:solidFill>
                          <a:latin typeface="SassoonPrimary" panose="020B0500000000000000" pitchFamily="34" charset="0"/>
                        </a:rPr>
                        <a:t>L'Allemagne</a:t>
                      </a:r>
                      <a:endParaRPr lang="en-GB" sz="1200" dirty="0">
                        <a:solidFill>
                          <a:srgbClr val="7030A0"/>
                        </a:solidFill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(Germany)</a:t>
                      </a:r>
                    </a:p>
                    <a:p>
                      <a:pPr algn="l"/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La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7030A0"/>
                          </a:solidFill>
                          <a:latin typeface="SassoonPrimary" panose="020B0500000000000000" pitchFamily="34" charset="0"/>
                        </a:rPr>
                        <a:t>France</a:t>
                      </a:r>
                    </a:p>
                    <a:p>
                      <a:pPr algn="l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(France)</a:t>
                      </a:r>
                    </a:p>
                    <a:p>
                      <a:pPr algn="l"/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La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200" dirty="0" err="1">
                          <a:solidFill>
                            <a:srgbClr val="7030A0"/>
                          </a:solidFill>
                          <a:latin typeface="SassoonPrimary" panose="020B0500000000000000" pitchFamily="34" charset="0"/>
                        </a:rPr>
                        <a:t>Pologne</a:t>
                      </a:r>
                      <a:endParaRPr lang="en-GB" sz="1200" dirty="0">
                        <a:solidFill>
                          <a:srgbClr val="7030A0"/>
                        </a:solidFill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(Poland)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La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200" dirty="0" err="1">
                          <a:solidFill>
                            <a:srgbClr val="7030A0"/>
                          </a:solidFill>
                          <a:latin typeface="SassoonPrimary" panose="020B0500000000000000" pitchFamily="34" charset="0"/>
                        </a:rPr>
                        <a:t>Tchécoslovaquie</a:t>
                      </a:r>
                      <a:endParaRPr lang="en-GB" sz="1200" dirty="0">
                        <a:solidFill>
                          <a:srgbClr val="7030A0"/>
                        </a:solidFill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(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Czechoslovakia)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</a:rPr>
                        <a:t>Les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200" dirty="0" err="1">
                          <a:solidFill>
                            <a:srgbClr val="7030A0"/>
                          </a:solidFill>
                          <a:latin typeface="SassoonPrimary" panose="020B0500000000000000" pitchFamily="34" charset="0"/>
                        </a:rPr>
                        <a:t>Etats</a:t>
                      </a:r>
                      <a:r>
                        <a:rPr lang="en-GB" sz="1200" dirty="0">
                          <a:solidFill>
                            <a:srgbClr val="7030A0"/>
                          </a:solidFill>
                          <a:latin typeface="SassoonPrimary" panose="020B0500000000000000" pitchFamily="34" charset="0"/>
                        </a:rPr>
                        <a:t>-Unis</a:t>
                      </a:r>
                    </a:p>
                    <a:p>
                      <a:pPr algn="l"/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(The United States [of America])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7364509"/>
                  </a:ext>
                </a:extLst>
              </a:tr>
              <a:tr h="479876">
                <a:tc gridSpan="6">
                  <a:txBody>
                    <a:bodyPr/>
                    <a:lstStyle/>
                    <a:p>
                      <a:pPr algn="ctr"/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En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rgbClr val="7030A0"/>
                          </a:solidFill>
                          <a:latin typeface="SassoonPrimary" panose="020B0500000000000000" pitchFamily="34" charset="0"/>
                        </a:rPr>
                        <a:t>__________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on parle…</a:t>
                      </a:r>
                    </a:p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(In </a:t>
                      </a:r>
                      <a:r>
                        <a:rPr lang="en-GB" sz="1400" b="1" dirty="0">
                          <a:solidFill>
                            <a:srgbClr val="7030A0"/>
                          </a:solidFill>
                          <a:latin typeface="SassoonPrimary" panose="020B0500000000000000" pitchFamily="34" charset="0"/>
                        </a:rPr>
                        <a:t>_______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we speak…)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</a:rPr>
                        <a:t>Aux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200" dirty="0" err="1">
                          <a:solidFill>
                            <a:srgbClr val="7030A0"/>
                          </a:solidFill>
                          <a:latin typeface="SassoonPrimary" panose="020B0500000000000000" pitchFamily="34" charset="0"/>
                        </a:rPr>
                        <a:t>Etats</a:t>
                      </a:r>
                      <a:r>
                        <a:rPr lang="en-GB" sz="1200" dirty="0">
                          <a:solidFill>
                            <a:srgbClr val="7030A0"/>
                          </a:solidFill>
                          <a:latin typeface="SassoonPrimary" panose="020B0500000000000000" pitchFamily="34" charset="0"/>
                        </a:rPr>
                        <a:t>-Unis 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on parle..</a:t>
                      </a:r>
                    </a:p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(In the US, we speak..)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65846483"/>
                  </a:ext>
                </a:extLst>
              </a:tr>
              <a:tr h="471947">
                <a:tc>
                  <a:txBody>
                    <a:bodyPr/>
                    <a:lstStyle/>
                    <a:p>
                      <a:pPr algn="l"/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L'anglaise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</a:t>
                      </a:r>
                    </a:p>
                    <a:p>
                      <a:pPr algn="l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(English)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L'italien</a:t>
                      </a:r>
                      <a:endParaRPr lang="en-GB" sz="1200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(Italian)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L'allemand</a:t>
                      </a:r>
                      <a:endParaRPr lang="en-GB" sz="1200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(German)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Le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français</a:t>
                      </a:r>
                      <a:endParaRPr lang="en-GB" sz="1200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(French)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Le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polonais</a:t>
                      </a:r>
                      <a:endParaRPr lang="en-GB" sz="1200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(Polish)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Le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tchécoslovaque</a:t>
                      </a:r>
                      <a:endParaRPr lang="en-GB" sz="1200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(Czechoslovakian)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7065765"/>
                  </a:ext>
                </a:extLst>
              </a:tr>
            </a:tbl>
          </a:graphicData>
        </a:graphic>
      </p:graphicFrame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49C83A16-50DD-4731-939F-68157A6435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1961684"/>
              </p:ext>
            </p:extLst>
          </p:nvPr>
        </p:nvGraphicFramePr>
        <p:xfrm>
          <a:off x="85335" y="2983330"/>
          <a:ext cx="4836432" cy="245648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12144">
                  <a:extLst>
                    <a:ext uri="{9D8B030D-6E8A-4147-A177-3AD203B41FA5}">
                      <a16:colId xmlns:a16="http://schemas.microsoft.com/office/drawing/2014/main" val="119110917"/>
                    </a:ext>
                  </a:extLst>
                </a:gridCol>
                <a:gridCol w="806072">
                  <a:extLst>
                    <a:ext uri="{9D8B030D-6E8A-4147-A177-3AD203B41FA5}">
                      <a16:colId xmlns:a16="http://schemas.microsoft.com/office/drawing/2014/main" val="2904817734"/>
                    </a:ext>
                  </a:extLst>
                </a:gridCol>
                <a:gridCol w="806072">
                  <a:extLst>
                    <a:ext uri="{9D8B030D-6E8A-4147-A177-3AD203B41FA5}">
                      <a16:colId xmlns:a16="http://schemas.microsoft.com/office/drawing/2014/main" val="1694794112"/>
                    </a:ext>
                  </a:extLst>
                </a:gridCol>
                <a:gridCol w="1612144">
                  <a:extLst>
                    <a:ext uri="{9D8B030D-6E8A-4147-A177-3AD203B41FA5}">
                      <a16:colId xmlns:a16="http://schemas.microsoft.com/office/drawing/2014/main" val="2941821927"/>
                    </a:ext>
                  </a:extLst>
                </a:gridCol>
              </a:tblGrid>
              <a:tr h="64456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assoonPrimary" panose="020B0500000000000000" pitchFamily="34" charset="0"/>
                        </a:rPr>
                        <a:t>Cher papa</a:t>
                      </a:r>
                    </a:p>
                    <a:p>
                      <a:r>
                        <a:rPr lang="en-GB" sz="1200" dirty="0">
                          <a:latin typeface="SassoonPrimary" panose="020B0500000000000000" pitchFamily="34" charset="0"/>
                        </a:rPr>
                        <a:t>(Dear dad)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Chère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maman</a:t>
                      </a:r>
                      <a:endParaRPr lang="en-GB" sz="1200" dirty="0">
                        <a:latin typeface="SassoonPrimary" panose="020B0500000000000000" pitchFamily="34" charset="0"/>
                      </a:endParaRPr>
                    </a:p>
                    <a:p>
                      <a:r>
                        <a:rPr lang="en-GB" sz="1200" dirty="0">
                          <a:latin typeface="SassoonPrimary" panose="020B0500000000000000" pitchFamily="34" charset="0"/>
                        </a:rPr>
                        <a:t>(Dear mum)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Chers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parents</a:t>
                      </a:r>
                    </a:p>
                    <a:p>
                      <a:r>
                        <a:rPr lang="en-GB" sz="1200" dirty="0">
                          <a:latin typeface="SassoonPrimary" panose="020B0500000000000000" pitchFamily="34" charset="0"/>
                        </a:rPr>
                        <a:t>(Dear parents)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7028359"/>
                  </a:ext>
                </a:extLst>
              </a:tr>
              <a:tr h="644560">
                <a:tc gridSpan="2">
                  <a:txBody>
                    <a:bodyPr/>
                    <a:lstStyle/>
                    <a:p>
                      <a:r>
                        <a:rPr lang="fr-FR" sz="1200" dirty="0">
                          <a:latin typeface="SassoonPrimary" panose="020B0500000000000000" pitchFamily="34" charset="0"/>
                        </a:rPr>
                        <a:t>Je suis à </a:t>
                      </a:r>
                      <a:r>
                        <a:rPr lang="fr-FR" sz="12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la</a:t>
                      </a:r>
                      <a:r>
                        <a:rPr lang="fr-FR" sz="1200" dirty="0">
                          <a:latin typeface="SassoonPrimary" panose="020B0500000000000000" pitchFamily="34" charset="0"/>
                        </a:rPr>
                        <a:t> campagne</a:t>
                      </a:r>
                    </a:p>
                    <a:p>
                      <a:r>
                        <a:rPr lang="fr-FR" sz="1200" dirty="0">
                          <a:latin typeface="SassoonPrimary" panose="020B0500000000000000" pitchFamily="34" charset="0"/>
                        </a:rPr>
                        <a:t>(I </a:t>
                      </a:r>
                      <a:r>
                        <a:rPr lang="fr-FR" sz="1200" dirty="0" err="1">
                          <a:latin typeface="SassoonPrimary" panose="020B0500000000000000" pitchFamily="34" charset="0"/>
                        </a:rPr>
                        <a:t>am</a:t>
                      </a:r>
                      <a:r>
                        <a:rPr lang="fr-FR" sz="1200" dirty="0">
                          <a:latin typeface="SassoonPrimary" panose="020B0500000000000000" pitchFamily="34" charset="0"/>
                        </a:rPr>
                        <a:t> in the </a:t>
                      </a:r>
                      <a:r>
                        <a:rPr lang="fr-FR" sz="1200" dirty="0" err="1">
                          <a:latin typeface="SassoonPrimary" panose="020B0500000000000000" pitchFamily="34" charset="0"/>
                        </a:rPr>
                        <a:t>countryside</a:t>
                      </a:r>
                      <a:r>
                        <a:rPr lang="fr-FR" sz="1200" dirty="0">
                          <a:latin typeface="SassoonPrimary" panose="020B0500000000000000" pitchFamily="34" charset="0"/>
                        </a:rPr>
                        <a:t>)</a:t>
                      </a:r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200" dirty="0"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suis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en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ville</a:t>
                      </a:r>
                      <a:endParaRPr lang="en-GB" sz="1200" dirty="0">
                        <a:latin typeface="SassoonPrimary" panose="020B0500000000000000" pitchFamily="34" charset="0"/>
                      </a:endParaRPr>
                    </a:p>
                    <a:p>
                      <a:r>
                        <a:rPr lang="en-GB" sz="1200" dirty="0">
                          <a:latin typeface="SassoonPrimary" panose="020B0500000000000000" pitchFamily="34" charset="0"/>
                        </a:rPr>
                        <a:t>(I am in the city)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4556503"/>
                  </a:ext>
                </a:extLst>
              </a:tr>
              <a:tr h="644560">
                <a:tc gridSpan="2">
                  <a:txBody>
                    <a:bodyPr/>
                    <a:lstStyle/>
                    <a:p>
                      <a:r>
                        <a:rPr lang="en-GB" sz="1200" dirty="0">
                          <a:latin typeface="SassoonPrimary" panose="020B0500000000000000" pitchFamily="34" charset="0"/>
                        </a:rPr>
                        <a:t>À 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la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campagne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c’est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... </a:t>
                      </a:r>
                    </a:p>
                    <a:p>
                      <a:r>
                        <a:rPr lang="en-GB" sz="1200" dirty="0">
                          <a:latin typeface="SassoonPrimary" panose="020B0500000000000000" pitchFamily="34" charset="0"/>
                        </a:rPr>
                        <a:t>(In the countryside it is…)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En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ville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c’est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..</a:t>
                      </a:r>
                    </a:p>
                    <a:p>
                      <a:r>
                        <a:rPr lang="en-GB" sz="1200" dirty="0">
                          <a:latin typeface="SassoonPrimary" panose="020B0500000000000000" pitchFamily="34" charset="0"/>
                        </a:rPr>
                        <a:t>(In the city it is…)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4458158"/>
                  </a:ext>
                </a:extLst>
              </a:tr>
              <a:tr h="522809">
                <a:tc gridSpan="2">
                  <a:txBody>
                    <a:bodyPr/>
                    <a:lstStyle/>
                    <a:p>
                      <a:r>
                        <a:rPr lang="en-GB" sz="1200" dirty="0">
                          <a:latin typeface="SassoonPrimary" panose="020B0500000000000000" pitchFamily="34" charset="0"/>
                        </a:rPr>
                        <a:t>Grosses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bises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(lots of love)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200" dirty="0">
                          <a:latin typeface="SassoonPrimary" panose="020B0500000000000000" pitchFamily="34" charset="0"/>
                        </a:rPr>
                        <a:t>A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bientôt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(see you soon)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4048342"/>
                  </a:ext>
                </a:extLst>
              </a:tr>
            </a:tbl>
          </a:graphicData>
        </a:graphic>
      </p:graphicFrame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F3382887-F5D0-4C4E-8E31-E70DAB6F7A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3426531"/>
              </p:ext>
            </p:extLst>
          </p:nvPr>
        </p:nvGraphicFramePr>
        <p:xfrm>
          <a:off x="5032580" y="2981151"/>
          <a:ext cx="2492232" cy="324000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411394">
                  <a:extLst>
                    <a:ext uri="{9D8B030D-6E8A-4147-A177-3AD203B41FA5}">
                      <a16:colId xmlns:a16="http://schemas.microsoft.com/office/drawing/2014/main" val="613873347"/>
                    </a:ext>
                  </a:extLst>
                </a:gridCol>
                <a:gridCol w="1080838">
                  <a:extLst>
                    <a:ext uri="{9D8B030D-6E8A-4147-A177-3AD203B41FA5}">
                      <a16:colId xmlns:a16="http://schemas.microsoft.com/office/drawing/2014/main" val="1563701547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r>
                        <a:rPr lang="en-GB" sz="1200" b="0" dirty="0" err="1">
                          <a:latin typeface="SassoonPrimary" panose="020B0500000000000000" pitchFamily="34" charset="0"/>
                        </a:rPr>
                        <a:t>amusant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fun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908577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GB" sz="1200" b="0" dirty="0" err="1">
                          <a:latin typeface="SassoonPrimary" panose="020B0500000000000000" pitchFamily="34" charset="0"/>
                        </a:rPr>
                        <a:t>calme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calm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851424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sans danger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safe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433863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triste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sad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077546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convivial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friendly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060986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sombre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gloomy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50007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sain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healthy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082656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difficile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difficult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939358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GB" sz="1200" b="0" dirty="0" err="1">
                          <a:latin typeface="SassoonPrimary" panose="020B0500000000000000" pitchFamily="34" charset="0"/>
                        </a:rPr>
                        <a:t>dangereux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dangerous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76638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GB" sz="1200" b="0" dirty="0" err="1">
                          <a:latin typeface="SassoonPrimary" panose="020B0500000000000000" pitchFamily="34" charset="0"/>
                        </a:rPr>
                        <a:t>enfumé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SassoonPrimary" panose="020B0500000000000000" pitchFamily="34" charset="0"/>
                        </a:rPr>
                        <a:t>full of smoke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5519040"/>
                  </a:ext>
                </a:extLst>
              </a:tr>
            </a:tbl>
          </a:graphicData>
        </a:graphic>
      </p:graphicFrame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88D77523-5220-4962-86E3-8D8C02A16CF1}"/>
              </a:ext>
            </a:extLst>
          </p:cNvPr>
          <p:cNvCxnSpPr>
            <a:cxnSpLocks/>
          </p:cNvCxnSpPr>
          <p:nvPr/>
        </p:nvCxnSpPr>
        <p:spPr>
          <a:xfrm flipV="1">
            <a:off x="8425521" y="7225376"/>
            <a:ext cx="618701" cy="39883"/>
          </a:xfrm>
          <a:prstGeom prst="straightConnector1">
            <a:avLst/>
          </a:prstGeom>
          <a:ln w="19050"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Table 12">
            <a:extLst>
              <a:ext uri="{FF2B5EF4-FFF2-40B4-BE49-F238E27FC236}">
                <a16:creationId xmlns:a16="http://schemas.microsoft.com/office/drawing/2014/main" id="{3A9C618E-C148-4C48-82DF-1A25EB4D90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2952833"/>
              </p:ext>
            </p:extLst>
          </p:nvPr>
        </p:nvGraphicFramePr>
        <p:xfrm>
          <a:off x="7629925" y="2981151"/>
          <a:ext cx="4464535" cy="3791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3827">
                  <a:extLst>
                    <a:ext uri="{9D8B030D-6E8A-4147-A177-3AD203B41FA5}">
                      <a16:colId xmlns:a16="http://schemas.microsoft.com/office/drawing/2014/main" val="4162195153"/>
                    </a:ext>
                  </a:extLst>
                </a:gridCol>
                <a:gridCol w="1550354">
                  <a:extLst>
                    <a:ext uri="{9D8B030D-6E8A-4147-A177-3AD203B41FA5}">
                      <a16:colId xmlns:a16="http://schemas.microsoft.com/office/drawing/2014/main" val="4247275632"/>
                    </a:ext>
                  </a:extLst>
                </a:gridCol>
                <a:gridCol w="1550354">
                  <a:extLst>
                    <a:ext uri="{9D8B030D-6E8A-4147-A177-3AD203B41FA5}">
                      <a16:colId xmlns:a16="http://schemas.microsoft.com/office/drawing/2014/main" val="4202680621"/>
                    </a:ext>
                  </a:extLst>
                </a:gridCol>
              </a:tblGrid>
              <a:tr h="324000"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b="1" dirty="0" err="1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J’ai</a:t>
                      </a:r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 vu…          </a:t>
                      </a: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SassoonPrimary" panose="020B0500000000000000" pitchFamily="34" charset="0"/>
                        </a:rPr>
                        <a:t>(I saw…)</a:t>
                      </a:r>
                      <a:endParaRPr lang="en-GB" sz="1400" b="1" dirty="0">
                        <a:solidFill>
                          <a:schemeClr val="bg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2697362"/>
                  </a:ext>
                </a:extLst>
              </a:tr>
              <a:tr h="1733797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l’évacué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(evacuee)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des bombes</a:t>
                      </a:r>
                    </a:p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(some bombs)</a:t>
                      </a:r>
                    </a:p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des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soldats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 </a:t>
                      </a:r>
                    </a:p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(some soldiers)</a:t>
                      </a:r>
                    </a:p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3091166"/>
                  </a:ext>
                </a:extLst>
              </a:tr>
              <a:tr h="1733797"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des abris</a:t>
                      </a:r>
                    </a:p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(some shelters)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des avions </a:t>
                      </a:r>
                    </a:p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(some planes)</a:t>
                      </a:r>
                    </a:p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des masques á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gaz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(some gas masks)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8608318"/>
                  </a:ext>
                </a:extLst>
              </a:tr>
            </a:tbl>
          </a:graphicData>
        </a:graphic>
      </p:graphicFrame>
      <p:pic>
        <p:nvPicPr>
          <p:cNvPr id="15" name="Picture 14" descr="A group of planes flying in the sky&#10;&#10;Description automatically generated with medium confidence">
            <a:extLst>
              <a:ext uri="{FF2B5EF4-FFF2-40B4-BE49-F238E27FC236}">
                <a16:creationId xmlns:a16="http://schemas.microsoft.com/office/drawing/2014/main" id="{BE0DDFC0-2F69-438C-92B6-DD15D4D67BBA}"/>
              </a:ext>
            </a:extLst>
          </p:cNvPr>
          <p:cNvPicPr>
            <a:picLocks noChangeAspect="1"/>
          </p:cNvPicPr>
          <p:nvPr/>
        </p:nvPicPr>
        <p:blipFill>
          <a:blip r:embed="rId48"/>
          <a:stretch>
            <a:fillRect/>
          </a:stretch>
        </p:blipFill>
        <p:spPr>
          <a:xfrm>
            <a:off x="9134234" y="5643910"/>
            <a:ext cx="1348604" cy="886854"/>
          </a:xfrm>
          <a:prstGeom prst="rect">
            <a:avLst/>
          </a:prstGeom>
        </p:spPr>
      </p:pic>
      <p:pic>
        <p:nvPicPr>
          <p:cNvPr id="18" name="Picture 17" descr="A person wearing a military uniform&#10;&#10;Description automatically generated with low confidence">
            <a:extLst>
              <a:ext uri="{FF2B5EF4-FFF2-40B4-BE49-F238E27FC236}">
                <a16:creationId xmlns:a16="http://schemas.microsoft.com/office/drawing/2014/main" id="{EA52A290-4832-4142-BA2F-7AA38AB1D6BE}"/>
              </a:ext>
            </a:extLst>
          </p:cNvPr>
          <p:cNvPicPr>
            <a:picLocks noChangeAspect="1"/>
          </p:cNvPicPr>
          <p:nvPr/>
        </p:nvPicPr>
        <p:blipFill>
          <a:blip r:embed="rId49"/>
          <a:stretch>
            <a:fillRect/>
          </a:stretch>
        </p:blipFill>
        <p:spPr>
          <a:xfrm>
            <a:off x="10723644" y="3890493"/>
            <a:ext cx="1240313" cy="929628"/>
          </a:xfrm>
          <a:prstGeom prst="rect">
            <a:avLst/>
          </a:prstGeom>
        </p:spPr>
      </p:pic>
      <p:pic>
        <p:nvPicPr>
          <p:cNvPr id="20" name="Picture 19" descr="A picture containing outdoor, old&#10;&#10;Description automatically generated">
            <a:extLst>
              <a:ext uri="{FF2B5EF4-FFF2-40B4-BE49-F238E27FC236}">
                <a16:creationId xmlns:a16="http://schemas.microsoft.com/office/drawing/2014/main" id="{305FE847-D591-418A-AB12-31D542E5DF8C}"/>
              </a:ext>
            </a:extLst>
          </p:cNvPr>
          <p:cNvPicPr>
            <a:picLocks noChangeAspect="1"/>
          </p:cNvPicPr>
          <p:nvPr/>
        </p:nvPicPr>
        <p:blipFill>
          <a:blip r:embed="rId50"/>
          <a:stretch>
            <a:fillRect/>
          </a:stretch>
        </p:blipFill>
        <p:spPr>
          <a:xfrm>
            <a:off x="9044222" y="3861733"/>
            <a:ext cx="1431973" cy="887549"/>
          </a:xfrm>
          <a:prstGeom prst="rect">
            <a:avLst/>
          </a:prstGeom>
        </p:spPr>
      </p:pic>
      <p:pic>
        <p:nvPicPr>
          <p:cNvPr id="24" name="Picture 23" descr="A picture containing outdoor, person, white, old&#10;&#10;Description automatically generated">
            <a:extLst>
              <a:ext uri="{FF2B5EF4-FFF2-40B4-BE49-F238E27FC236}">
                <a16:creationId xmlns:a16="http://schemas.microsoft.com/office/drawing/2014/main" id="{CBCECFA1-A6EF-4F07-BED4-7B0850CA3FE7}"/>
              </a:ext>
            </a:extLst>
          </p:cNvPr>
          <p:cNvPicPr>
            <a:picLocks noChangeAspect="1"/>
          </p:cNvPicPr>
          <p:nvPr/>
        </p:nvPicPr>
        <p:blipFill>
          <a:blip r:embed="rId51"/>
          <a:stretch>
            <a:fillRect/>
          </a:stretch>
        </p:blipFill>
        <p:spPr>
          <a:xfrm>
            <a:off x="10876710" y="5527298"/>
            <a:ext cx="953340" cy="1167754"/>
          </a:xfrm>
          <a:prstGeom prst="rect">
            <a:avLst/>
          </a:prstGeom>
        </p:spPr>
      </p:pic>
      <p:pic>
        <p:nvPicPr>
          <p:cNvPr id="27" name="Picture 26" descr="A group of people walking down a street&#10;&#10;Description automatically generated with medium confidence">
            <a:extLst>
              <a:ext uri="{FF2B5EF4-FFF2-40B4-BE49-F238E27FC236}">
                <a16:creationId xmlns:a16="http://schemas.microsoft.com/office/drawing/2014/main" id="{1110E8C9-4DC8-4B4D-B150-1966D8E564BB}"/>
              </a:ext>
            </a:extLst>
          </p:cNvPr>
          <p:cNvPicPr>
            <a:picLocks noChangeAspect="1"/>
          </p:cNvPicPr>
          <p:nvPr/>
        </p:nvPicPr>
        <p:blipFill>
          <a:blip r:embed="rId52"/>
          <a:stretch>
            <a:fillRect/>
          </a:stretch>
        </p:blipFill>
        <p:spPr>
          <a:xfrm>
            <a:off x="7779472" y="3637056"/>
            <a:ext cx="969089" cy="1391630"/>
          </a:xfrm>
          <a:prstGeom prst="rect">
            <a:avLst/>
          </a:prstGeom>
        </p:spPr>
      </p:pic>
      <p:pic>
        <p:nvPicPr>
          <p:cNvPr id="29" name="Picture 28" descr="A picture containing person, outdoor, standing, people&#10;&#10;Description automatically generated">
            <a:extLst>
              <a:ext uri="{FF2B5EF4-FFF2-40B4-BE49-F238E27FC236}">
                <a16:creationId xmlns:a16="http://schemas.microsoft.com/office/drawing/2014/main" id="{2602B213-2EC6-4957-88AB-9CEA99D98A08}"/>
              </a:ext>
            </a:extLst>
          </p:cNvPr>
          <p:cNvPicPr>
            <a:picLocks noChangeAspect="1"/>
          </p:cNvPicPr>
          <p:nvPr/>
        </p:nvPicPr>
        <p:blipFill>
          <a:blip r:embed="rId53"/>
          <a:stretch>
            <a:fillRect/>
          </a:stretch>
        </p:blipFill>
        <p:spPr>
          <a:xfrm>
            <a:off x="7693817" y="5597513"/>
            <a:ext cx="1175608" cy="948338"/>
          </a:xfrm>
          <a:prstGeom prst="rect">
            <a:avLst/>
          </a:prstGeom>
        </p:spPr>
      </p:pic>
      <p:pic>
        <p:nvPicPr>
          <p:cNvPr id="21" name="Picture 20" descr="Qr code&#10;&#10;Description automatically generated">
            <a:extLst>
              <a:ext uri="{FF2B5EF4-FFF2-40B4-BE49-F238E27FC236}">
                <a16:creationId xmlns:a16="http://schemas.microsoft.com/office/drawing/2014/main" id="{DC16A2DE-5972-4BFF-BAE3-5817054C8B70}"/>
              </a:ext>
            </a:extLst>
          </p:cNvPr>
          <p:cNvPicPr>
            <a:picLocks noChangeAspect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1909" y="155608"/>
            <a:ext cx="752475" cy="752475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E1F3500-2E0A-479E-91FC-A7DC55AD4E0D}"/>
              </a:ext>
            </a:extLst>
          </p:cNvPr>
          <p:cNvCxnSpPr>
            <a:cxnSpLocks/>
          </p:cNvCxnSpPr>
          <p:nvPr/>
        </p:nvCxnSpPr>
        <p:spPr>
          <a:xfrm>
            <a:off x="4242652" y="2146439"/>
            <a:ext cx="792000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4844B4F6-CBC1-4D88-B3B1-996D65A3FABF}"/>
              </a:ext>
            </a:extLst>
          </p:cNvPr>
          <p:cNvCxnSpPr>
            <a:cxnSpLocks/>
          </p:cNvCxnSpPr>
          <p:nvPr/>
        </p:nvCxnSpPr>
        <p:spPr>
          <a:xfrm>
            <a:off x="4267199" y="2346048"/>
            <a:ext cx="648000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Aeroplanes">
            <a:hlinkClick r:id="" action="ppaction://media"/>
            <a:extLst>
              <a:ext uri="{FF2B5EF4-FFF2-40B4-BE49-F238E27FC236}">
                <a16:creationId xmlns:a16="http://schemas.microsoft.com/office/drawing/2014/main" id="{078B958A-1127-4ACE-8978-233ADEC021F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33" end="695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10122159" y="5085281"/>
            <a:ext cx="406400" cy="406400"/>
          </a:xfrm>
          <a:prstGeom prst="rect">
            <a:avLst/>
          </a:prstGeom>
        </p:spPr>
      </p:pic>
      <p:pic>
        <p:nvPicPr>
          <p:cNvPr id="28" name="Big kisses">
            <a:hlinkClick r:id="" action="ppaction://media"/>
            <a:extLst>
              <a:ext uri="{FF2B5EF4-FFF2-40B4-BE49-F238E27FC236}">
                <a16:creationId xmlns:a16="http://schemas.microsoft.com/office/drawing/2014/main" id="{1006E196-82F3-4CEE-AED7-2867EC4AD71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1203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2097151" y="4979057"/>
            <a:ext cx="406400" cy="406400"/>
          </a:xfrm>
          <a:prstGeom prst="rect">
            <a:avLst/>
          </a:prstGeom>
        </p:spPr>
      </p:pic>
      <p:pic>
        <p:nvPicPr>
          <p:cNvPr id="30" name="Bombs">
            <a:hlinkClick r:id="" action="ppaction://media"/>
            <a:extLst>
              <a:ext uri="{FF2B5EF4-FFF2-40B4-BE49-F238E27FC236}">
                <a16:creationId xmlns:a16="http://schemas.microsoft.com/office/drawing/2014/main" id="{D9A77CEA-2735-4264-A891-D62B101F77A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481" end="527.5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10131195" y="3369950"/>
            <a:ext cx="406400" cy="406400"/>
          </a:xfrm>
          <a:prstGeom prst="rect">
            <a:avLst/>
          </a:prstGeom>
        </p:spPr>
      </p:pic>
      <p:pic>
        <p:nvPicPr>
          <p:cNvPr id="31" name="Calm">
            <a:hlinkClick r:id="" action="ppaction://media"/>
            <a:extLst>
              <a:ext uri="{FF2B5EF4-FFF2-40B4-BE49-F238E27FC236}">
                <a16:creationId xmlns:a16="http://schemas.microsoft.com/office/drawing/2014/main" id="{96495253-3542-4D50-9533-2AAAAD69DB2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st="606" end="470.5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5637176" y="3252990"/>
            <a:ext cx="406400" cy="406400"/>
          </a:xfrm>
          <a:prstGeom prst="rect">
            <a:avLst/>
          </a:prstGeom>
        </p:spPr>
      </p:pic>
      <p:pic>
        <p:nvPicPr>
          <p:cNvPr id="32" name="Checslovakia">
            <a:hlinkClick r:id="" action="ppaction://media"/>
            <a:extLst>
              <a:ext uri="{FF2B5EF4-FFF2-40B4-BE49-F238E27FC236}">
                <a16:creationId xmlns:a16="http://schemas.microsoft.com/office/drawing/2014/main" id="{1642C940-AC5B-4A7B-8833-C0A6BAB7ECB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6">
                  <p14:trim st="437" end="2519.7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9348245" y="1493253"/>
            <a:ext cx="406400" cy="406400"/>
          </a:xfrm>
          <a:prstGeom prst="rect">
            <a:avLst/>
          </a:prstGeom>
        </p:spPr>
      </p:pic>
      <p:pic>
        <p:nvPicPr>
          <p:cNvPr id="33" name="Cueck">
            <a:hlinkClick r:id="" action="ppaction://media"/>
            <a:extLst>
              <a:ext uri="{FF2B5EF4-FFF2-40B4-BE49-F238E27FC236}">
                <a16:creationId xmlns:a16="http://schemas.microsoft.com/office/drawing/2014/main" id="{A057B438-C9C2-4954-82D6-90BE0ED1AF4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7">
                  <p14:trim st="3722" end="713.2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9444017" y="2486412"/>
            <a:ext cx="406400" cy="406400"/>
          </a:xfrm>
          <a:prstGeom prst="rect">
            <a:avLst/>
          </a:prstGeom>
        </p:spPr>
      </p:pic>
      <p:pic>
        <p:nvPicPr>
          <p:cNvPr id="34" name="Dangerous">
            <a:hlinkClick r:id="" action="ppaction://media"/>
            <a:extLst>
              <a:ext uri="{FF2B5EF4-FFF2-40B4-BE49-F238E27FC236}">
                <a16:creationId xmlns:a16="http://schemas.microsoft.com/office/drawing/2014/main" id="{EF1D9DAD-38A4-43D3-89EC-BAD1641CC23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8">
                  <p14:trim st="1236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6009789" y="5541432"/>
            <a:ext cx="406400" cy="406400"/>
          </a:xfrm>
          <a:prstGeom prst="rect">
            <a:avLst/>
          </a:prstGeom>
        </p:spPr>
      </p:pic>
      <p:pic>
        <p:nvPicPr>
          <p:cNvPr id="35" name="Dear mum">
            <a:hlinkClick r:id="" action="ppaction://media"/>
            <a:extLst>
              <a:ext uri="{FF2B5EF4-FFF2-40B4-BE49-F238E27FC236}">
                <a16:creationId xmlns:a16="http://schemas.microsoft.com/office/drawing/2014/main" id="{4ABF4E47-7336-4B9C-914E-A3727F05BB3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9">
                  <p14:trim st="667" end="460.7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2821878" y="3135577"/>
            <a:ext cx="406400" cy="406400"/>
          </a:xfrm>
          <a:prstGeom prst="rect">
            <a:avLst/>
          </a:prstGeom>
        </p:spPr>
      </p:pic>
      <p:pic>
        <p:nvPicPr>
          <p:cNvPr id="36" name="Dear papa">
            <a:hlinkClick r:id="" action="ppaction://media"/>
            <a:extLst>
              <a:ext uri="{FF2B5EF4-FFF2-40B4-BE49-F238E27FC236}">
                <a16:creationId xmlns:a16="http://schemas.microsoft.com/office/drawing/2014/main" id="{32D7E31E-C776-43CA-8038-664091FEB42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0">
                  <p14:trim st="379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1126279" y="3105993"/>
            <a:ext cx="406400" cy="406400"/>
          </a:xfrm>
          <a:prstGeom prst="rect">
            <a:avLst/>
          </a:prstGeom>
        </p:spPr>
      </p:pic>
      <p:pic>
        <p:nvPicPr>
          <p:cNvPr id="37" name="Dear parents">
            <a:hlinkClick r:id="" action="ppaction://media"/>
            <a:extLst>
              <a:ext uri="{FF2B5EF4-FFF2-40B4-BE49-F238E27FC236}">
                <a16:creationId xmlns:a16="http://schemas.microsoft.com/office/drawing/2014/main" id="{568B686D-F612-425F-A29E-070FBDCA4C9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1">
                  <p14:trim st="429" end="683.3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4516333" y="3105993"/>
            <a:ext cx="406400" cy="406400"/>
          </a:xfrm>
          <a:prstGeom prst="rect">
            <a:avLst/>
          </a:prstGeom>
        </p:spPr>
      </p:pic>
      <p:pic>
        <p:nvPicPr>
          <p:cNvPr id="38" name="Difficultt">
            <a:hlinkClick r:id="" action="ppaction://media"/>
            <a:extLst>
              <a:ext uri="{FF2B5EF4-FFF2-40B4-BE49-F238E27FC236}">
                <a16:creationId xmlns:a16="http://schemas.microsoft.com/office/drawing/2014/main" id="{118CD26C-ACC5-45B8-B27C-125CE45E7F4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2">
                  <p14:trim st="507" end="222.8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5739938" y="5213566"/>
            <a:ext cx="406400" cy="406400"/>
          </a:xfrm>
          <a:prstGeom prst="rect">
            <a:avLst/>
          </a:prstGeom>
        </p:spPr>
      </p:pic>
      <p:pic>
        <p:nvPicPr>
          <p:cNvPr id="39" name="England">
            <a:hlinkClick r:id="" action="ppaction://media"/>
            <a:extLst>
              <a:ext uri="{FF2B5EF4-FFF2-40B4-BE49-F238E27FC236}">
                <a16:creationId xmlns:a16="http://schemas.microsoft.com/office/drawing/2014/main" id="{B6EE029F-6003-44D9-95F0-FA6BD5699EF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3">
                  <p14:trim end="3893.9999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1194282" y="1426176"/>
            <a:ext cx="406400" cy="406400"/>
          </a:xfrm>
          <a:prstGeom prst="rect">
            <a:avLst/>
          </a:prstGeom>
        </p:spPr>
      </p:pic>
      <p:pic>
        <p:nvPicPr>
          <p:cNvPr id="40" name="Englidh">
            <a:hlinkClick r:id="" action="ppaction://media"/>
            <a:extLst>
              <a:ext uri="{FF2B5EF4-FFF2-40B4-BE49-F238E27FC236}">
                <a16:creationId xmlns:a16="http://schemas.microsoft.com/office/drawing/2014/main" id="{7C19C1D4-CB1C-4E74-8C6F-D7D74404B37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4">
                  <p14:trim st="3162" end="1234.5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1212550" y="2579619"/>
            <a:ext cx="406400" cy="406400"/>
          </a:xfrm>
          <a:prstGeom prst="rect">
            <a:avLst/>
          </a:prstGeom>
        </p:spPr>
      </p:pic>
      <p:pic>
        <p:nvPicPr>
          <p:cNvPr id="41" name="Evacuee">
            <a:hlinkClick r:id="" action="ppaction://media"/>
            <a:extLst>
              <a:ext uri="{FF2B5EF4-FFF2-40B4-BE49-F238E27FC236}">
                <a16:creationId xmlns:a16="http://schemas.microsoft.com/office/drawing/2014/main" id="{9CC373C6-0FE4-4444-9996-7BADE4FCC35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5">
                  <p14:trim st="4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8531671" y="3316011"/>
            <a:ext cx="406400" cy="406400"/>
          </a:xfrm>
          <a:prstGeom prst="rect">
            <a:avLst/>
          </a:prstGeom>
        </p:spPr>
      </p:pic>
      <p:pic>
        <p:nvPicPr>
          <p:cNvPr id="42" name="France">
            <a:hlinkClick r:id="" action="ppaction://media"/>
            <a:extLst>
              <a:ext uri="{FF2B5EF4-FFF2-40B4-BE49-F238E27FC236}">
                <a16:creationId xmlns:a16="http://schemas.microsoft.com/office/drawing/2014/main" id="{B4673312-A94B-4F6F-8669-4E0A564BBCE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6">
                  <p14:trim st="419" end="426.1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5988700" y="1457419"/>
            <a:ext cx="406400" cy="406400"/>
          </a:xfrm>
          <a:prstGeom prst="rect">
            <a:avLst/>
          </a:prstGeom>
        </p:spPr>
      </p:pic>
      <p:pic>
        <p:nvPicPr>
          <p:cNvPr id="43" name="Frenchh">
            <a:hlinkClick r:id="" action="ppaction://media"/>
            <a:extLst>
              <a:ext uri="{FF2B5EF4-FFF2-40B4-BE49-F238E27FC236}">
                <a16:creationId xmlns:a16="http://schemas.microsoft.com/office/drawing/2014/main" id="{272A4F9F-238B-4CE7-BD6B-98074CF79D0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7">
                  <p14:trim st="2511" end="846.5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5936007" y="2475126"/>
            <a:ext cx="406400" cy="406400"/>
          </a:xfrm>
          <a:prstGeom prst="rect">
            <a:avLst/>
          </a:prstGeom>
        </p:spPr>
      </p:pic>
      <p:pic>
        <p:nvPicPr>
          <p:cNvPr id="44" name="Friendly">
            <a:hlinkClick r:id="" action="ppaction://media"/>
            <a:extLst>
              <a:ext uri="{FF2B5EF4-FFF2-40B4-BE49-F238E27FC236}">
                <a16:creationId xmlns:a16="http://schemas.microsoft.com/office/drawing/2014/main" id="{C8FBC615-E8C4-4DB3-A0D8-A72A872FD73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8">
                  <p14:trim st="1866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5941438" y="4237482"/>
            <a:ext cx="406400" cy="406400"/>
          </a:xfrm>
          <a:prstGeom prst="rect">
            <a:avLst/>
          </a:prstGeom>
        </p:spPr>
      </p:pic>
      <p:pic>
        <p:nvPicPr>
          <p:cNvPr id="45" name="Full of smoke">
            <a:hlinkClick r:id="" action="ppaction://media"/>
            <a:extLst>
              <a:ext uri="{FF2B5EF4-FFF2-40B4-BE49-F238E27FC236}">
                <a16:creationId xmlns:a16="http://schemas.microsoft.com/office/drawing/2014/main" id="{76EC8A69-66FC-40C3-9CD6-98A080FD707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9">
                  <p14:trim st="1075" end="308.8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5732807" y="5869298"/>
            <a:ext cx="406400" cy="406400"/>
          </a:xfrm>
          <a:prstGeom prst="rect">
            <a:avLst/>
          </a:prstGeom>
        </p:spPr>
      </p:pic>
      <p:pic>
        <p:nvPicPr>
          <p:cNvPr id="46" name="Funn">
            <a:hlinkClick r:id="" action="ppaction://media"/>
            <a:extLst>
              <a:ext uri="{FF2B5EF4-FFF2-40B4-BE49-F238E27FC236}">
                <a16:creationId xmlns:a16="http://schemas.microsoft.com/office/drawing/2014/main" id="{BAAF1105-E688-4A4D-B604-26FB4C553FA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0">
                  <p14:trim st="677" end="423.7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5823151" y="2940457"/>
            <a:ext cx="406400" cy="406400"/>
          </a:xfrm>
          <a:prstGeom prst="rect">
            <a:avLst/>
          </a:prstGeom>
        </p:spPr>
      </p:pic>
      <p:pic>
        <p:nvPicPr>
          <p:cNvPr id="48" name="Gas maskss">
            <a:hlinkClick r:id="" action="ppaction://media"/>
            <a:extLst>
              <a:ext uri="{FF2B5EF4-FFF2-40B4-BE49-F238E27FC236}">
                <a16:creationId xmlns:a16="http://schemas.microsoft.com/office/drawing/2014/main" id="{DBF6043F-BDC3-4EE3-8A9B-8813A18C6B7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1">
                  <p14:trim st="372" end="506.9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11560042" y="5279929"/>
            <a:ext cx="406400" cy="406400"/>
          </a:xfrm>
          <a:prstGeom prst="rect">
            <a:avLst/>
          </a:prstGeom>
        </p:spPr>
      </p:pic>
      <p:pic>
        <p:nvPicPr>
          <p:cNvPr id="49" name="Germab">
            <a:hlinkClick r:id="" action="ppaction://media"/>
            <a:extLst>
              <a:ext uri="{FF2B5EF4-FFF2-40B4-BE49-F238E27FC236}">
                <a16:creationId xmlns:a16="http://schemas.microsoft.com/office/drawing/2014/main" id="{AFBF5B47-9FAE-4DA4-9DF2-143C9C9E468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2">
                  <p14:trim st="3446" end="1862.6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4409694" y="2510919"/>
            <a:ext cx="406400" cy="406400"/>
          </a:xfrm>
          <a:prstGeom prst="rect">
            <a:avLst/>
          </a:prstGeom>
        </p:spPr>
      </p:pic>
      <p:pic>
        <p:nvPicPr>
          <p:cNvPr id="50" name="Germany">
            <a:hlinkClick r:id="" action="ppaction://media"/>
            <a:extLst>
              <a:ext uri="{FF2B5EF4-FFF2-40B4-BE49-F238E27FC236}">
                <a16:creationId xmlns:a16="http://schemas.microsoft.com/office/drawing/2014/main" id="{79482440-6AC1-4A30-B715-C9CDA3FEC23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3">
                  <p14:trim end="2075.4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4387999" y="1459150"/>
            <a:ext cx="406400" cy="406400"/>
          </a:xfrm>
          <a:prstGeom prst="rect">
            <a:avLst/>
          </a:prstGeom>
        </p:spPr>
      </p:pic>
      <p:pic>
        <p:nvPicPr>
          <p:cNvPr id="51" name="Gloomy">
            <a:hlinkClick r:id="" action="ppaction://media"/>
            <a:extLst>
              <a:ext uri="{FF2B5EF4-FFF2-40B4-BE49-F238E27FC236}">
                <a16:creationId xmlns:a16="http://schemas.microsoft.com/office/drawing/2014/main" id="{5AEEC29C-6906-4E15-9496-AB807534297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4">
                  <p14:trim st="579" end="440.4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5759680" y="4538240"/>
            <a:ext cx="406400" cy="406400"/>
          </a:xfrm>
          <a:prstGeom prst="rect">
            <a:avLst/>
          </a:prstGeom>
        </p:spPr>
      </p:pic>
      <p:pic>
        <p:nvPicPr>
          <p:cNvPr id="52" name="Healthy">
            <a:hlinkClick r:id="" action="ppaction://media"/>
            <a:extLst>
              <a:ext uri="{FF2B5EF4-FFF2-40B4-BE49-F238E27FC236}">
                <a16:creationId xmlns:a16="http://schemas.microsoft.com/office/drawing/2014/main" id="{0BAAC233-53AF-45DB-B9E7-03B0BC70603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5">
                  <p14:trim st="506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5495955" y="4890389"/>
            <a:ext cx="406400" cy="406400"/>
          </a:xfrm>
          <a:prstGeom prst="rect">
            <a:avLst/>
          </a:prstGeom>
        </p:spPr>
      </p:pic>
      <p:pic>
        <p:nvPicPr>
          <p:cNvPr id="54" name="I am in the town">
            <a:hlinkClick r:id="" action="ppaction://media"/>
            <a:extLst>
              <a:ext uri="{FF2B5EF4-FFF2-40B4-BE49-F238E27FC236}">
                <a16:creationId xmlns:a16="http://schemas.microsoft.com/office/drawing/2014/main" id="{E52C4A60-FCEA-45D5-AD69-29EEBD7AB39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6">
                  <p14:trim st="659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3959442" y="3733524"/>
            <a:ext cx="406400" cy="406400"/>
          </a:xfrm>
          <a:prstGeom prst="rect">
            <a:avLst/>
          </a:prstGeom>
        </p:spPr>
      </p:pic>
      <p:pic>
        <p:nvPicPr>
          <p:cNvPr id="55" name="In the City it is">
            <a:hlinkClick r:id="" action="ppaction://media"/>
            <a:extLst>
              <a:ext uri="{FF2B5EF4-FFF2-40B4-BE49-F238E27FC236}">
                <a16:creationId xmlns:a16="http://schemas.microsoft.com/office/drawing/2014/main" id="{715AE346-2C5B-419C-86BF-70EB6F4B05B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7">
                  <p14:trim st="1068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4038150" y="4375561"/>
            <a:ext cx="406400" cy="406400"/>
          </a:xfrm>
          <a:prstGeom prst="rect">
            <a:avLst/>
          </a:prstGeom>
        </p:spPr>
      </p:pic>
      <p:pic>
        <p:nvPicPr>
          <p:cNvPr id="56" name="In the countryside its">
            <a:hlinkClick r:id="" action="ppaction://media"/>
            <a:extLst>
              <a:ext uri="{FF2B5EF4-FFF2-40B4-BE49-F238E27FC236}">
                <a16:creationId xmlns:a16="http://schemas.microsoft.com/office/drawing/2014/main" id="{E2A4DB74-A854-4C52-9849-04C0DE4182A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8">
                  <p14:trim st="677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2039108" y="4387607"/>
            <a:ext cx="406400" cy="406400"/>
          </a:xfrm>
          <a:prstGeom prst="rect">
            <a:avLst/>
          </a:prstGeom>
        </p:spPr>
      </p:pic>
      <p:pic>
        <p:nvPicPr>
          <p:cNvPr id="57" name="Italian">
            <a:hlinkClick r:id="" action="ppaction://media"/>
            <a:extLst>
              <a:ext uri="{FF2B5EF4-FFF2-40B4-BE49-F238E27FC236}">
                <a16:creationId xmlns:a16="http://schemas.microsoft.com/office/drawing/2014/main" id="{DBD487D9-6665-485D-90D9-3AF06EA11DE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9">
                  <p14:trim st="3150" end="2150.8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2834397" y="2552423"/>
            <a:ext cx="406400" cy="406400"/>
          </a:xfrm>
          <a:prstGeom prst="rect">
            <a:avLst/>
          </a:prstGeom>
        </p:spPr>
      </p:pic>
      <p:pic>
        <p:nvPicPr>
          <p:cNvPr id="58" name="Italy">
            <a:hlinkClick r:id="" action="ppaction://media"/>
            <a:extLst>
              <a:ext uri="{FF2B5EF4-FFF2-40B4-BE49-F238E27FC236}">
                <a16:creationId xmlns:a16="http://schemas.microsoft.com/office/drawing/2014/main" id="{B9447161-A341-489C-A72D-EBA571258CC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0">
                  <p14:trim st="637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2807007" y="1456025"/>
            <a:ext cx="406400" cy="406400"/>
          </a:xfrm>
          <a:prstGeom prst="rect">
            <a:avLst/>
          </a:prstGeom>
        </p:spPr>
      </p:pic>
      <p:pic>
        <p:nvPicPr>
          <p:cNvPr id="59" name="Jail vu">
            <a:hlinkClick r:id="" action="ppaction://media"/>
            <a:extLst>
              <a:ext uri="{FF2B5EF4-FFF2-40B4-BE49-F238E27FC236}">
                <a16:creationId xmlns:a16="http://schemas.microsoft.com/office/drawing/2014/main" id="{D812FFE0-9003-4A5B-99A7-07BD08443B4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1">
                  <p14:trim st="968" end="440.3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9715759" y="2932377"/>
            <a:ext cx="406400" cy="406400"/>
          </a:xfrm>
          <a:prstGeom prst="rect">
            <a:avLst/>
          </a:prstGeom>
        </p:spPr>
      </p:pic>
      <p:pic>
        <p:nvPicPr>
          <p:cNvPr id="60" name="O am un the ciuntrtside">
            <a:hlinkClick r:id="" action="ppaction://media"/>
            <a:extLst>
              <a:ext uri="{FF2B5EF4-FFF2-40B4-BE49-F238E27FC236}">
                <a16:creationId xmlns:a16="http://schemas.microsoft.com/office/drawing/2014/main" id="{2143749B-2E2F-419D-A4D6-026A097C852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2">
                  <p14:trim st="415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2009282" y="3711161"/>
            <a:ext cx="406400" cy="406400"/>
          </a:xfrm>
          <a:prstGeom prst="rect">
            <a:avLst/>
          </a:prstGeom>
        </p:spPr>
      </p:pic>
      <p:pic>
        <p:nvPicPr>
          <p:cNvPr id="61" name="Poland">
            <a:hlinkClick r:id="" action="ppaction://media"/>
            <a:extLst>
              <a:ext uri="{FF2B5EF4-FFF2-40B4-BE49-F238E27FC236}">
                <a16:creationId xmlns:a16="http://schemas.microsoft.com/office/drawing/2014/main" id="{697C97DD-AF0B-4229-8C8A-E2F1F1F6EFE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3">
                  <p14:trim end="2310.9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7533983" y="1493253"/>
            <a:ext cx="406400" cy="406400"/>
          </a:xfrm>
          <a:prstGeom prst="rect">
            <a:avLst/>
          </a:prstGeom>
        </p:spPr>
      </p:pic>
      <p:pic>
        <p:nvPicPr>
          <p:cNvPr id="62" name="Polish">
            <a:hlinkClick r:id="" action="ppaction://media"/>
            <a:extLst>
              <a:ext uri="{FF2B5EF4-FFF2-40B4-BE49-F238E27FC236}">
                <a16:creationId xmlns:a16="http://schemas.microsoft.com/office/drawing/2014/main" id="{A52A1898-6D12-456C-8B26-0417E8F8740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4">
                  <p14:trim st="2299" end="741.8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7492752" y="2481969"/>
            <a:ext cx="406400" cy="406400"/>
          </a:xfrm>
          <a:prstGeom prst="rect">
            <a:avLst/>
          </a:prstGeom>
        </p:spPr>
      </p:pic>
      <p:pic>
        <p:nvPicPr>
          <p:cNvPr id="63" name="Sad">
            <a:hlinkClick r:id="" action="ppaction://media"/>
            <a:extLst>
              <a:ext uri="{FF2B5EF4-FFF2-40B4-BE49-F238E27FC236}">
                <a16:creationId xmlns:a16="http://schemas.microsoft.com/office/drawing/2014/main" id="{08C7BCAF-ACEA-47E3-8B2B-756C4C071EE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5">
                  <p14:trim st="436" end="1063.8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5582300" y="3936724"/>
            <a:ext cx="406400" cy="406400"/>
          </a:xfrm>
          <a:prstGeom prst="rect">
            <a:avLst/>
          </a:prstGeom>
        </p:spPr>
      </p:pic>
      <p:pic>
        <p:nvPicPr>
          <p:cNvPr id="2048" name="Safe">
            <a:hlinkClick r:id="" action="ppaction://media"/>
            <a:extLst>
              <a:ext uri="{FF2B5EF4-FFF2-40B4-BE49-F238E27FC236}">
                <a16:creationId xmlns:a16="http://schemas.microsoft.com/office/drawing/2014/main" id="{16DC8B75-5FD2-4368-84A1-168AE17E0A5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6">
                  <p14:trim st="775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6045274" y="3584575"/>
            <a:ext cx="406400" cy="406400"/>
          </a:xfrm>
          <a:prstGeom prst="rect">
            <a:avLst/>
          </a:prstGeom>
        </p:spPr>
      </p:pic>
      <p:pic>
        <p:nvPicPr>
          <p:cNvPr id="2051" name="See you soon">
            <a:hlinkClick r:id="" action="ppaction://media"/>
            <a:extLst>
              <a:ext uri="{FF2B5EF4-FFF2-40B4-BE49-F238E27FC236}">
                <a16:creationId xmlns:a16="http://schemas.microsoft.com/office/drawing/2014/main" id="{042DC749-2EF6-4A7F-A905-04171DD3F08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7">
                  <p14:trim st="501" end="492.0999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4417287" y="4956437"/>
            <a:ext cx="406400" cy="406400"/>
          </a:xfrm>
          <a:prstGeom prst="rect">
            <a:avLst/>
          </a:prstGeom>
        </p:spPr>
      </p:pic>
      <p:pic>
        <p:nvPicPr>
          <p:cNvPr id="2053" name="Sheltet">
            <a:hlinkClick r:id="" action="ppaction://media"/>
            <a:extLst>
              <a:ext uri="{FF2B5EF4-FFF2-40B4-BE49-F238E27FC236}">
                <a16:creationId xmlns:a16="http://schemas.microsoft.com/office/drawing/2014/main" id="{FD63853C-7B34-4FC4-8151-3FA1ED40AD2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8">
                  <p14:trim st="540" end="540.3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8574635" y="5093589"/>
            <a:ext cx="406400" cy="406400"/>
          </a:xfrm>
          <a:prstGeom prst="rect">
            <a:avLst/>
          </a:prstGeom>
        </p:spPr>
      </p:pic>
      <p:pic>
        <p:nvPicPr>
          <p:cNvPr id="2055" name="Soldierss">
            <a:hlinkClick r:id="" action="ppaction://media"/>
            <a:extLst>
              <a:ext uri="{FF2B5EF4-FFF2-40B4-BE49-F238E27FC236}">
                <a16:creationId xmlns:a16="http://schemas.microsoft.com/office/drawing/2014/main" id="{DD8D259D-3A22-45B1-B5AA-82FAAE8750C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9">
                  <p14:trim st="318" end="1932.7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11629878" y="3350558"/>
            <a:ext cx="406400" cy="406400"/>
          </a:xfrm>
          <a:prstGeom prst="rect">
            <a:avLst/>
          </a:prstGeom>
        </p:spPr>
      </p:pic>
      <p:pic>
        <p:nvPicPr>
          <p:cNvPr id="2057" name="Usa">
            <a:hlinkClick r:id="" action="ppaction://media"/>
            <a:extLst>
              <a:ext uri="{FF2B5EF4-FFF2-40B4-BE49-F238E27FC236}">
                <a16:creationId xmlns:a16="http://schemas.microsoft.com/office/drawing/2014/main" id="{A9DD258C-4031-412E-96C1-BFD4D0E2B666}"/>
              </a:ext>
            </a:extLst>
          </p:cNvPr>
          <p:cNvPicPr>
            <a:picLocks noChangeAspect="1"/>
          </p:cNvPicPr>
          <p:nvPr>
            <a:audioFile r:link="rId41"/>
            <p:extLst>
              <p:ext uri="{DAA4B4D4-6D71-4841-9C94-3DE7FCFB9230}">
                <p14:media xmlns:p14="http://schemas.microsoft.com/office/powerpoint/2010/main" r:embed="rId40"/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11629878" y="1513580"/>
            <a:ext cx="406400" cy="406400"/>
          </a:xfrm>
          <a:prstGeom prst="rect">
            <a:avLst/>
          </a:prstGeom>
        </p:spPr>
      </p:pic>
      <p:pic>
        <p:nvPicPr>
          <p:cNvPr id="2058" name="We speak">
            <a:hlinkClick r:id="" action="ppaction://media"/>
            <a:extLst>
              <a:ext uri="{FF2B5EF4-FFF2-40B4-BE49-F238E27FC236}">
                <a16:creationId xmlns:a16="http://schemas.microsoft.com/office/drawing/2014/main" id="{97621EC8-639E-4899-90CD-0357495AB07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2">
                  <p14:trim st="830" end="446.1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5958907" y="1908175"/>
            <a:ext cx="406400" cy="406400"/>
          </a:xfrm>
          <a:prstGeom prst="rect">
            <a:avLst/>
          </a:prstGeom>
        </p:spPr>
      </p:pic>
      <p:pic>
        <p:nvPicPr>
          <p:cNvPr id="2059" name="Ww2">
            <a:hlinkClick r:id="" action="ppaction://media"/>
            <a:extLst>
              <a:ext uri="{FF2B5EF4-FFF2-40B4-BE49-F238E27FC236}">
                <a16:creationId xmlns:a16="http://schemas.microsoft.com/office/drawing/2014/main" id="{3C2C3A35-028B-4763-91B9-6CFEE102555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3">
                  <p14:trim st="675" end="465"/>
                </p14:media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2415682" y="454326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109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2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629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942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65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548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975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295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055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362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140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115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1493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828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1017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850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915" fill="hold"/>
                                        <p:tgtEl>
                                          <p:spTgt spid="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1245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915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664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2" dur="1327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6" dur="775" fill="hold"/>
                                        <p:tgtEl>
                                          <p:spTgt spid="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1454" fill="hold"/>
                                        <p:tgtEl>
                                          <p:spTgt spid="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4" dur="815" fill="hold"/>
                                        <p:tgtEl>
                                          <p:spTgt spid="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8" dur="840" fill="hold"/>
                                        <p:tgtEl>
                                          <p:spTgt spid="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2" dur="1802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6" dur="1788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0" dur="2225" fill="hold"/>
                                        <p:tgtEl>
                                          <p:spTgt spid="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4" dur="1224" fill="hold"/>
                                        <p:tgtEl>
                                          <p:spTgt spid="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8" dur="1336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2" dur="844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6" dur="2185" fill="hold"/>
                                        <p:tgtEl>
                                          <p:spTgt spid="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0" dur="1265" fill="hold"/>
                                        <p:tgtEl>
                                          <p:spTgt spid="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4" dur="953" fill="hold"/>
                                        <p:tgtEl>
                                          <p:spTgt spid="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8" dur="1008" fill="hold"/>
                                        <p:tgtEl>
                                          <p:spTgt spid="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2" dur="1430" fill="hold"/>
                                        <p:tgtEl>
                                          <p:spTgt spid="20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6" dur="1027" fill="hold"/>
                                        <p:tgtEl>
                                          <p:spTgt spid="20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0" dur="1172" fill="hold"/>
                                        <p:tgtEl>
                                          <p:spTgt spid="20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4" dur="1302" fill="hold"/>
                                        <p:tgtEl>
                                          <p:spTgt spid="20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8" dur="2113" fill="hold"/>
                                        <p:tgtEl>
                                          <p:spTgt spid="20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2" dur="953" fill="hold"/>
                                        <p:tgtEl>
                                          <p:spTgt spid="20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6" dur="1925" fill="hold"/>
                                        <p:tgtEl>
                                          <p:spTgt spid="20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16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1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audio>
              <p:cMediaNode vol="80000">
                <p:cTn id="1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audio>
              <p:cMediaNode vol="80000">
                <p:cTn id="1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audio>
              <p:cMediaNode vol="80000">
                <p:cTn id="1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audio>
              <p:cMediaNode vol="80000">
                <p:cTn id="1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audio>
              <p:cMediaNode vol="80000">
                <p:cTn id="1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audio>
              <p:cMediaNode vol="80000">
                <p:cTn id="1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 vol="80000">
                <p:cTn id="1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audio>
              <p:cMediaNode vol="80000">
                <p:cTn id="1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audio>
              <p:cMediaNode vol="80000">
                <p:cTn id="1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  <p:audio>
              <p:cMediaNode vol="80000">
                <p:cTn id="1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audio>
            <p:audio>
              <p:cMediaNode vol="80000">
                <p:cTn id="1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"/>
                </p:tgtEl>
              </p:cMediaNode>
            </p:audio>
            <p:audio>
              <p:cMediaNode vol="80000">
                <p:cTn id="1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  <p:audio>
              <p:cMediaNode vol="80000">
                <p:cTn id="18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  <p:audio>
              <p:cMediaNode vol="80000">
                <p:cTn id="1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  <p:audio>
              <p:cMediaNode vol="80000">
                <p:cTn id="1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audio>
              <p:cMediaNode vol="80000">
                <p:cTn id="1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"/>
                </p:tgtEl>
              </p:cMediaNode>
            </p:audio>
            <p:audio>
              <p:cMediaNode vol="80000">
                <p:cTn id="18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"/>
                </p:tgtEl>
              </p:cMediaNode>
            </p:audio>
            <p:audio>
              <p:cMediaNode vol="80000">
                <p:cTn id="18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"/>
                </p:tgtEl>
              </p:cMediaNode>
            </p:audio>
            <p:audio>
              <p:cMediaNode vol="80000">
                <p:cTn id="19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2"/>
                </p:tgtEl>
              </p:cMediaNode>
            </p:audio>
            <p:audio>
              <p:cMediaNode vol="80000">
                <p:cTn id="19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  <p:audio>
              <p:cMediaNode vol="80000">
                <p:cTn id="19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"/>
                </p:tgtEl>
              </p:cMediaNode>
            </p:audio>
            <p:audio>
              <p:cMediaNode vol="80000">
                <p:cTn id="19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6"/>
                </p:tgtEl>
              </p:cMediaNode>
            </p:audio>
            <p:audio>
              <p:cMediaNode vol="80000">
                <p:cTn id="19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7"/>
                </p:tgtEl>
              </p:cMediaNode>
            </p:audio>
            <p:audio>
              <p:cMediaNode vol="80000">
                <p:cTn id="19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  <p:audio>
              <p:cMediaNode vol="80000">
                <p:cTn id="19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"/>
                </p:tgtEl>
              </p:cMediaNode>
            </p:audio>
            <p:audio>
              <p:cMediaNode vol="80000">
                <p:cTn id="1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0"/>
                </p:tgtEl>
              </p:cMediaNode>
            </p:audio>
            <p:audio>
              <p:cMediaNode vol="80000">
                <p:cTn id="19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"/>
                </p:tgtEl>
              </p:cMediaNode>
            </p:audio>
            <p:audio>
              <p:cMediaNode vol="80000">
                <p:cTn id="19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2"/>
                </p:tgtEl>
              </p:cMediaNode>
            </p:audio>
            <p:audio>
              <p:cMediaNode vol="80000">
                <p:cTn id="2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3"/>
                </p:tgtEl>
              </p:cMediaNode>
            </p:audio>
            <p:audio>
              <p:cMediaNode vol="80000">
                <p:cTn id="20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48"/>
                </p:tgtEl>
              </p:cMediaNode>
            </p:audio>
            <p:audio>
              <p:cMediaNode vol="80000">
                <p:cTn id="20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1"/>
                </p:tgtEl>
              </p:cMediaNode>
            </p:audio>
            <p:audio>
              <p:cMediaNode vol="80000">
                <p:cTn id="20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3"/>
                </p:tgtEl>
              </p:cMediaNode>
            </p:audio>
            <p:audio>
              <p:cMediaNode vol="80000">
                <p:cTn id="20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5"/>
                </p:tgtEl>
              </p:cMediaNode>
            </p:audio>
            <p:audio>
              <p:cMediaNode vol="80000">
                <p:cTn id="20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7"/>
                </p:tgtEl>
              </p:cMediaNode>
            </p:audio>
            <p:audio>
              <p:cMediaNode vol="80000">
                <p:cTn id="20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8"/>
                </p:tgtEl>
              </p:cMediaNode>
            </p:audio>
            <p:audio>
              <p:cMediaNode vol="80000">
                <p:cTn id="20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283</Words>
  <Application>Microsoft Office PowerPoint</Application>
  <PresentationFormat>Widescreen</PresentationFormat>
  <Paragraphs>96</Paragraphs>
  <Slides>1</Slides>
  <Notes>0</Notes>
  <HiddenSlides>0</HiddenSlides>
  <MMClips>41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SassoonPrimary</vt:lpstr>
      <vt:lpstr>SassoonPrimaryType</vt:lpstr>
      <vt:lpstr>Times New Roman</vt:lpstr>
      <vt:lpstr>Office Theme</vt:lpstr>
      <vt:lpstr>PowerPoint Presentation</vt:lpstr>
    </vt:vector>
  </TitlesOfParts>
  <Company>St Thomas CE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RMarkwick</dc:creator>
  <cp:lastModifiedBy>RMarkwick</cp:lastModifiedBy>
  <cp:revision>100</cp:revision>
  <cp:lastPrinted>2021-08-14T21:14:37Z</cp:lastPrinted>
  <dcterms:created xsi:type="dcterms:W3CDTF">2021-03-16T12:13:10Z</dcterms:created>
  <dcterms:modified xsi:type="dcterms:W3CDTF">2021-09-01T10:45:16Z</dcterms:modified>
  <cp:contentStatus/>
</cp:coreProperties>
</file>