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microsoft.com/office/2007/relationships/media" Target="../media/media17.m4a"/><Relationship Id="rId26" Type="http://schemas.microsoft.com/office/2007/relationships/media" Target="../media/media25.m4a"/><Relationship Id="rId39" Type="http://schemas.openxmlformats.org/officeDocument/2006/relationships/image" Target="../media/image3.png"/><Relationship Id="rId21" Type="http://schemas.microsoft.com/office/2007/relationships/media" Target="../media/media20.m4a"/><Relationship Id="rId34" Type="http://schemas.microsoft.com/office/2007/relationships/media" Target="../media/media32.m4a"/><Relationship Id="rId42" Type="http://schemas.openxmlformats.org/officeDocument/2006/relationships/image" Target="../media/image6.png"/><Relationship Id="rId47" Type="http://schemas.openxmlformats.org/officeDocument/2006/relationships/image" Target="../media/image11.png"/><Relationship Id="rId50" Type="http://schemas.openxmlformats.org/officeDocument/2006/relationships/image" Target="../media/image14.png"/><Relationship Id="rId55" Type="http://schemas.openxmlformats.org/officeDocument/2006/relationships/image" Target="../media/image19.png"/><Relationship Id="rId7" Type="http://schemas.microsoft.com/office/2007/relationships/media" Target="../media/media6.m4a"/><Relationship Id="rId2" Type="http://schemas.microsoft.com/office/2007/relationships/media" Target="../media/media1.m4a"/><Relationship Id="rId16" Type="http://schemas.microsoft.com/office/2007/relationships/media" Target="../media/media15.m4a"/><Relationship Id="rId29" Type="http://schemas.microsoft.com/office/2007/relationships/media" Target="../media/media27.m4a"/><Relationship Id="rId11" Type="http://schemas.microsoft.com/office/2007/relationships/media" Target="../media/media10.m4a"/><Relationship Id="rId24" Type="http://schemas.microsoft.com/office/2007/relationships/media" Target="../media/media23.m4a"/><Relationship Id="rId32" Type="http://schemas.microsoft.com/office/2007/relationships/media" Target="../media/media30.m4a"/><Relationship Id="rId37" Type="http://schemas.openxmlformats.org/officeDocument/2006/relationships/image" Target="../media/image1.jpeg"/><Relationship Id="rId40" Type="http://schemas.openxmlformats.org/officeDocument/2006/relationships/image" Target="../media/image4.png"/><Relationship Id="rId45" Type="http://schemas.openxmlformats.org/officeDocument/2006/relationships/image" Target="../media/image9.png"/><Relationship Id="rId53" Type="http://schemas.openxmlformats.org/officeDocument/2006/relationships/image" Target="../media/image17.png"/><Relationship Id="rId58" Type="http://schemas.openxmlformats.org/officeDocument/2006/relationships/image" Target="../media/image22.png"/><Relationship Id="rId5" Type="http://schemas.microsoft.com/office/2007/relationships/media" Target="../media/media4.m4a"/><Relationship Id="rId61" Type="http://schemas.openxmlformats.org/officeDocument/2006/relationships/image" Target="../media/image25.png"/><Relationship Id="rId19" Type="http://schemas.microsoft.com/office/2007/relationships/media" Target="../media/media18.m4a"/><Relationship Id="rId14" Type="http://schemas.microsoft.com/office/2007/relationships/media" Target="../media/media13.m4a"/><Relationship Id="rId22" Type="http://schemas.microsoft.com/office/2007/relationships/media" Target="../media/media21.m4a"/><Relationship Id="rId27" Type="http://schemas.microsoft.com/office/2007/relationships/media" Target="../media/media26.m4a"/><Relationship Id="rId30" Type="http://schemas.microsoft.com/office/2007/relationships/media" Target="../media/media28.m4a"/><Relationship Id="rId35" Type="http://schemas.microsoft.com/office/2007/relationships/media" Target="../media/media33.m4a"/><Relationship Id="rId43" Type="http://schemas.openxmlformats.org/officeDocument/2006/relationships/image" Target="../media/image7.png"/><Relationship Id="rId48" Type="http://schemas.openxmlformats.org/officeDocument/2006/relationships/image" Target="../media/image12.png"/><Relationship Id="rId56" Type="http://schemas.openxmlformats.org/officeDocument/2006/relationships/image" Target="../media/image20.png"/><Relationship Id="rId8" Type="http://schemas.microsoft.com/office/2007/relationships/media" Target="../media/media7.m4a"/><Relationship Id="rId51" Type="http://schemas.openxmlformats.org/officeDocument/2006/relationships/image" Target="../media/image15.png"/><Relationship Id="rId3" Type="http://schemas.microsoft.com/office/2007/relationships/media" Target="../media/media2.m4a"/><Relationship Id="rId12" Type="http://schemas.microsoft.com/office/2007/relationships/media" Target="../media/media11.m4a"/><Relationship Id="rId17" Type="http://schemas.microsoft.com/office/2007/relationships/media" Target="../media/media16.m4a"/><Relationship Id="rId25" Type="http://schemas.microsoft.com/office/2007/relationships/media" Target="../media/media24.m4a"/><Relationship Id="rId33" Type="http://schemas.microsoft.com/office/2007/relationships/media" Target="../media/media31.m4a"/><Relationship Id="rId38" Type="http://schemas.openxmlformats.org/officeDocument/2006/relationships/image" Target="../media/image2.png"/><Relationship Id="rId46" Type="http://schemas.openxmlformats.org/officeDocument/2006/relationships/image" Target="../media/image10.png"/><Relationship Id="rId59" Type="http://schemas.openxmlformats.org/officeDocument/2006/relationships/image" Target="../media/image23.png"/><Relationship Id="rId20" Type="http://schemas.microsoft.com/office/2007/relationships/media" Target="../media/media19.m4a"/><Relationship Id="rId41" Type="http://schemas.openxmlformats.org/officeDocument/2006/relationships/image" Target="../media/image5.png"/><Relationship Id="rId54" Type="http://schemas.openxmlformats.org/officeDocument/2006/relationships/image" Target="../media/image18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5" Type="http://schemas.microsoft.com/office/2007/relationships/media" Target="../media/media14.m4a"/><Relationship Id="rId23" Type="http://schemas.microsoft.com/office/2007/relationships/media" Target="../media/media22.m4a"/><Relationship Id="rId28" Type="http://schemas.openxmlformats.org/officeDocument/2006/relationships/audio" Target="../media/media26.m4a"/><Relationship Id="rId36" Type="http://schemas.openxmlformats.org/officeDocument/2006/relationships/slideLayout" Target="../slideLayouts/slideLayout2.xml"/><Relationship Id="rId49" Type="http://schemas.openxmlformats.org/officeDocument/2006/relationships/image" Target="../media/image13.png"/><Relationship Id="rId57" Type="http://schemas.openxmlformats.org/officeDocument/2006/relationships/image" Target="../media/image21.png"/><Relationship Id="rId10" Type="http://schemas.microsoft.com/office/2007/relationships/media" Target="../media/media9.m4a"/><Relationship Id="rId31" Type="http://schemas.microsoft.com/office/2007/relationships/media" Target="../media/media29.m4a"/><Relationship Id="rId44" Type="http://schemas.openxmlformats.org/officeDocument/2006/relationships/image" Target="../media/image8.png"/><Relationship Id="rId52" Type="http://schemas.openxmlformats.org/officeDocument/2006/relationships/image" Target="../media/image16.png"/><Relationship Id="rId60" Type="http://schemas.openxmlformats.org/officeDocument/2006/relationships/image" Target="../media/image24.png"/><Relationship Id="rId4" Type="http://schemas.microsoft.com/office/2007/relationships/media" Target="../media/media3.m4a"/><Relationship Id="rId9" Type="http://schemas.microsoft.com/office/2007/relationships/media" Target="../media/media8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" name="Table 60">
            <a:extLst>
              <a:ext uri="{FF2B5EF4-FFF2-40B4-BE49-F238E27FC236}">
                <a16:creationId xmlns:a16="http://schemas.microsoft.com/office/drawing/2014/main" id="{745C4FDE-0B77-434F-BAEC-E64CDBA6C9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320747"/>
              </p:ext>
            </p:extLst>
          </p:nvPr>
        </p:nvGraphicFramePr>
        <p:xfrm>
          <a:off x="1458759" y="5537416"/>
          <a:ext cx="10619999" cy="120172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173880">
                  <a:extLst>
                    <a:ext uri="{9D8B030D-6E8A-4147-A177-3AD203B41FA5}">
                      <a16:colId xmlns:a16="http://schemas.microsoft.com/office/drawing/2014/main" val="3176551063"/>
                    </a:ext>
                  </a:extLst>
                </a:gridCol>
                <a:gridCol w="1173880">
                  <a:extLst>
                    <a:ext uri="{9D8B030D-6E8A-4147-A177-3AD203B41FA5}">
                      <a16:colId xmlns:a16="http://schemas.microsoft.com/office/drawing/2014/main" val="2347559055"/>
                    </a:ext>
                  </a:extLst>
                </a:gridCol>
                <a:gridCol w="1151669">
                  <a:extLst>
                    <a:ext uri="{9D8B030D-6E8A-4147-A177-3AD203B41FA5}">
                      <a16:colId xmlns:a16="http://schemas.microsoft.com/office/drawing/2014/main" val="1073175544"/>
                    </a:ext>
                  </a:extLst>
                </a:gridCol>
                <a:gridCol w="1024964">
                  <a:extLst>
                    <a:ext uri="{9D8B030D-6E8A-4147-A177-3AD203B41FA5}">
                      <a16:colId xmlns:a16="http://schemas.microsoft.com/office/drawing/2014/main" val="2231069581"/>
                    </a:ext>
                  </a:extLst>
                </a:gridCol>
                <a:gridCol w="1345007">
                  <a:extLst>
                    <a:ext uri="{9D8B030D-6E8A-4147-A177-3AD203B41FA5}">
                      <a16:colId xmlns:a16="http://schemas.microsoft.com/office/drawing/2014/main" val="625744359"/>
                    </a:ext>
                  </a:extLst>
                </a:gridCol>
                <a:gridCol w="1173880">
                  <a:extLst>
                    <a:ext uri="{9D8B030D-6E8A-4147-A177-3AD203B41FA5}">
                      <a16:colId xmlns:a16="http://schemas.microsoft.com/office/drawing/2014/main" val="1597334081"/>
                    </a:ext>
                  </a:extLst>
                </a:gridCol>
                <a:gridCol w="1749855">
                  <a:extLst>
                    <a:ext uri="{9D8B030D-6E8A-4147-A177-3AD203B41FA5}">
                      <a16:colId xmlns:a16="http://schemas.microsoft.com/office/drawing/2014/main" val="1920367927"/>
                    </a:ext>
                  </a:extLst>
                </a:gridCol>
                <a:gridCol w="1826864">
                  <a:extLst>
                    <a:ext uri="{9D8B030D-6E8A-4147-A177-3AD203B41FA5}">
                      <a16:colId xmlns:a16="http://schemas.microsoft.com/office/drawing/2014/main" val="3333347747"/>
                    </a:ext>
                  </a:extLst>
                </a:gridCol>
              </a:tblGrid>
              <a:tr h="74452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joue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au foot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fais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des promenades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SassoonPrimary" panose="020B0500000000000000" pitchFamily="34" charset="0"/>
                        </a:rPr>
                        <a:t>je fais de la natation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fais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du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cyclisme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fais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du judo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fais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du tennis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 regarde </a:t>
                      </a:r>
                      <a:r>
                        <a:rPr lang="fr-FR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 la </a:t>
                      </a:r>
                      <a:r>
                        <a:rPr lang="fr-FR" sz="1200" dirty="0" err="1">
                          <a:latin typeface="SassoonPrimary" panose="020B0500000000000000" pitchFamily="34" charset="0"/>
                        </a:rPr>
                        <a:t>television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fr-FR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 joue </a:t>
                      </a:r>
                      <a:r>
                        <a:rPr lang="fr-FR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200" dirty="0">
                          <a:latin typeface="SassoonPrimary" panose="020B0500000000000000" pitchFamily="34" charset="0"/>
                        </a:rPr>
                        <a:t> aux jeux électroniques </a:t>
                      </a:r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4465073"/>
                  </a:ext>
                </a:extLst>
              </a:tr>
              <a:tr h="42871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play football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go for walks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go swimming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go cycling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do judo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play tennis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do not watch TV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I do not play video games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6193966"/>
                  </a:ext>
                </a:extLst>
              </a:tr>
            </a:tbl>
          </a:graphicData>
        </a:graphic>
      </p:graphicFrame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00E5082F-6A92-4148-8476-63B1EF53F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3345866"/>
              </p:ext>
            </p:extLst>
          </p:nvPr>
        </p:nvGraphicFramePr>
        <p:xfrm>
          <a:off x="8382654" y="798406"/>
          <a:ext cx="3688816" cy="1600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71259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  <a:gridCol w="546418">
                  <a:extLst>
                    <a:ext uri="{9D8B030D-6E8A-4147-A177-3AD203B41FA5}">
                      <a16:colId xmlns:a16="http://schemas.microsoft.com/office/drawing/2014/main" val="238799053"/>
                    </a:ext>
                  </a:extLst>
                </a:gridCol>
                <a:gridCol w="459105">
                  <a:extLst>
                    <a:ext uri="{9D8B030D-6E8A-4147-A177-3AD203B41FA5}">
                      <a16:colId xmlns:a16="http://schemas.microsoft.com/office/drawing/2014/main" val="1058742201"/>
                    </a:ext>
                  </a:extLst>
                </a:gridCol>
                <a:gridCol w="544830">
                  <a:extLst>
                    <a:ext uri="{9D8B030D-6E8A-4147-A177-3AD203B41FA5}">
                      <a16:colId xmlns:a16="http://schemas.microsoft.com/office/drawing/2014/main" val="3513814923"/>
                    </a:ext>
                  </a:extLst>
                </a:gridCol>
                <a:gridCol w="667204">
                  <a:extLst>
                    <a:ext uri="{9D8B030D-6E8A-4147-A177-3AD203B41FA5}">
                      <a16:colId xmlns:a16="http://schemas.microsoft.com/office/drawing/2014/main" val="961193431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7926660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endParaRPr lang="en-GB" sz="110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(the)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(my)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SassoonPrimary" panose="020B0500000000000000" pitchFamily="34" charset="0"/>
                        </a:rPr>
                        <a:t>(some)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masculine nouns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mon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du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l’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SassoonPrimary" panose="020B0500000000000000" pitchFamily="34" charset="0"/>
                        </a:rPr>
                        <a:t>de l’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5396053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feminine nouns </a:t>
                      </a: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err="1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une</a:t>
                      </a:r>
                      <a:endParaRPr lang="en-GB" sz="1100" baseline="0" dirty="0">
                        <a:solidFill>
                          <a:srgbClr val="FF000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de 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997088"/>
                  </a:ext>
                </a:extLst>
              </a:tr>
              <a:tr h="23328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latin typeface="SassoonPrimary" panose="020B0500000000000000" pitchFamily="34" charset="0"/>
                        </a:rPr>
                        <a:t>plural nouns </a:t>
                      </a:r>
                      <a:endParaRPr lang="en-GB" sz="1100" baseline="0" dirty="0">
                        <a:solidFill>
                          <a:srgbClr val="00B0F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solidFill>
                          <a:srgbClr val="00B0F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 err="1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mes</a:t>
                      </a:r>
                      <a:endParaRPr lang="en-GB" sz="1100" baseline="0" dirty="0">
                        <a:solidFill>
                          <a:srgbClr val="00B0F0"/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solidFill>
                            <a:srgbClr val="00B0F0"/>
                          </a:solidFill>
                          <a:latin typeface="SassoonPrimary" panose="020B0500000000000000" pitchFamily="34" charset="0"/>
                        </a:rPr>
                        <a:t>des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267678"/>
                  </a:ext>
                </a:extLst>
              </a:tr>
            </a:tbl>
          </a:graphicData>
        </a:graphic>
      </p:graphicFrame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34457" y="200779"/>
            <a:ext cx="544117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Type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Six – Spring </a:t>
            </a:r>
            <a:r>
              <a:rPr lang="en-GB" altLang="en-US" sz="1600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en-GB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sz="2400" b="1" dirty="0">
                <a:latin typeface="SassoonPrimary" panose="020B0500000000000000" pitchFamily="34" charset="0"/>
              </a:rPr>
              <a:t>Manger et </a:t>
            </a:r>
            <a:r>
              <a:rPr lang="en-GB" sz="2400" b="1" dirty="0" err="1">
                <a:latin typeface="SassoonPrimary" panose="020B0500000000000000" pitchFamily="34" charset="0"/>
              </a:rPr>
              <a:t>bouger</a:t>
            </a:r>
            <a:r>
              <a:rPr lang="en-GB" sz="2400" b="1" dirty="0">
                <a:latin typeface="SassoonPrimary" panose="020B0500000000000000" pitchFamily="34" charset="0"/>
              </a:rPr>
              <a:t> </a:t>
            </a:r>
            <a:r>
              <a:rPr lang="en-GB" altLang="en-US" sz="2400" b="1" dirty="0"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(healthy lifestyles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en-GB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Primary" panose="020B0500000000000000" pitchFamily="34" charset="0"/>
            </a:endParaRPr>
          </a:p>
        </p:txBody>
      </p:sp>
      <p:sp>
        <p:nvSpPr>
          <p:cNvPr id="2" name="AutoShape 2" descr="Introducing Language Angels - Association for Language Lear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0" y="6049965"/>
            <a:ext cx="1415750" cy="795472"/>
          </a:xfrm>
          <a:prstGeom prst="rect">
            <a:avLst/>
          </a:prstGeom>
        </p:spPr>
      </p:pic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13015B8-BBD5-4426-B12D-7671911E23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878534"/>
              </p:ext>
            </p:extLst>
          </p:nvPr>
        </p:nvGraphicFramePr>
        <p:xfrm>
          <a:off x="120530" y="2472172"/>
          <a:ext cx="11950940" cy="1387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5094">
                  <a:extLst>
                    <a:ext uri="{9D8B030D-6E8A-4147-A177-3AD203B41FA5}">
                      <a16:colId xmlns:a16="http://schemas.microsoft.com/office/drawing/2014/main" val="2277666682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1345474622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2700382675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751923393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234961635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1944110730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2985545078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2381352788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594938434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503235272"/>
                    </a:ext>
                  </a:extLst>
                </a:gridCol>
              </a:tblGrid>
              <a:tr h="74727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 la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viande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blanche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du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poisson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du fromage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allégé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du lait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écrémé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du pain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complet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l’eau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céréales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légumes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fruits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noisettes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5432877"/>
                  </a:ext>
                </a:extLst>
              </a:tr>
              <a:tr h="31801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white meat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fish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low fat cheese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skimmed </a:t>
                      </a:r>
                    </a:p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milk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wholemeal bread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</a:t>
                      </a:r>
                    </a:p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water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cereal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fruit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nuts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7727000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7629798A-539A-4A25-B833-93E2A272AB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272472"/>
              </p:ext>
            </p:extLst>
          </p:nvPr>
        </p:nvGraphicFramePr>
        <p:xfrm>
          <a:off x="120529" y="1064505"/>
          <a:ext cx="5832595" cy="13219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070344">
                  <a:extLst>
                    <a:ext uri="{9D8B030D-6E8A-4147-A177-3AD203B41FA5}">
                      <a16:colId xmlns:a16="http://schemas.microsoft.com/office/drawing/2014/main" val="3892366653"/>
                    </a:ext>
                  </a:extLst>
                </a:gridCol>
                <a:gridCol w="2762251">
                  <a:extLst>
                    <a:ext uri="{9D8B030D-6E8A-4147-A177-3AD203B41FA5}">
                      <a16:colId xmlns:a16="http://schemas.microsoft.com/office/drawing/2014/main" val="667842764"/>
                    </a:ext>
                  </a:extLst>
                </a:gridCol>
              </a:tblGrid>
              <a:tr h="330485">
                <a:tc>
                  <a:txBody>
                    <a:bodyPr/>
                    <a:lstStyle/>
                    <a:p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Pour ma santé je mange ..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stay in good health I eat..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178914"/>
                  </a:ext>
                </a:extLst>
              </a:tr>
              <a:tr h="330485">
                <a:tc>
                  <a:txBody>
                    <a:bodyPr/>
                    <a:lstStyle/>
                    <a:p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Pour ma santé je bois…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stay in good health I drink..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035203"/>
                  </a:ext>
                </a:extLst>
              </a:tr>
              <a:tr h="330485">
                <a:tc>
                  <a:txBody>
                    <a:bodyPr/>
                    <a:lstStyle/>
                    <a:p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Pour ma santé je </a:t>
                      </a:r>
                      <a:r>
                        <a:rPr lang="fr-FR" sz="1200" b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 mange </a:t>
                      </a:r>
                      <a:r>
                        <a:rPr lang="fr-FR" sz="1200" b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 de…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stay in good health I don’t eat…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5124521"/>
                  </a:ext>
                </a:extLst>
              </a:tr>
              <a:tr h="330485">
                <a:tc>
                  <a:txBody>
                    <a:bodyPr/>
                    <a:lstStyle/>
                    <a:p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Pour ma santé je </a:t>
                      </a:r>
                      <a:r>
                        <a:rPr lang="fr-FR" sz="1200" b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ne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 bois </a:t>
                      </a:r>
                      <a:r>
                        <a:rPr lang="fr-FR" sz="1200" b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pas</a:t>
                      </a:r>
                      <a:r>
                        <a:rPr lang="fr-FR" sz="1200" b="0" dirty="0">
                          <a:latin typeface="SassoonPrimary" panose="020B0500000000000000" pitchFamily="34" charset="0"/>
                        </a:rPr>
                        <a:t> de…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stay in good health I don’t drink..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9310623"/>
                  </a:ext>
                </a:extLst>
              </a:tr>
            </a:tbl>
          </a:graphicData>
        </a:graphic>
      </p:graphicFrame>
      <p:graphicFrame>
        <p:nvGraphicFramePr>
          <p:cNvPr id="15" name="Table 7">
            <a:extLst>
              <a:ext uri="{FF2B5EF4-FFF2-40B4-BE49-F238E27FC236}">
                <a16:creationId xmlns:a16="http://schemas.microsoft.com/office/drawing/2014/main" id="{00CD66FB-C6F8-43A2-873C-1A6F02F039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636758"/>
              </p:ext>
            </p:extLst>
          </p:nvPr>
        </p:nvGraphicFramePr>
        <p:xfrm>
          <a:off x="120530" y="3958171"/>
          <a:ext cx="11950940" cy="1480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5094">
                  <a:extLst>
                    <a:ext uri="{9D8B030D-6E8A-4147-A177-3AD203B41FA5}">
                      <a16:colId xmlns:a16="http://schemas.microsoft.com/office/drawing/2014/main" val="2277666682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1345474622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2700382675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751923393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234961635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1944110730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2985545078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2381352788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594938434"/>
                    </a:ext>
                  </a:extLst>
                </a:gridCol>
                <a:gridCol w="1195094">
                  <a:extLst>
                    <a:ext uri="{9D8B030D-6E8A-4147-A177-3AD203B41FA5}">
                      <a16:colId xmlns:a16="http://schemas.microsoft.com/office/drawing/2014/main" val="3503235272"/>
                    </a:ext>
                  </a:extLst>
                </a:gridCol>
              </a:tblGrid>
              <a:tr h="8313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de la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viande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rouge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du beurre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du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chocolat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du lait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entier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</a:rPr>
                        <a:t>du pain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blanc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 bonbons</a:t>
                      </a:r>
                    </a:p>
                    <a:p>
                      <a:pPr algn="ctr"/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boissons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</a:rPr>
                        <a:t>sucrées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biscuits 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  <a:p>
                      <a:pPr algn="ctr"/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frites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des</a:t>
                      </a: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 chips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5432877"/>
                  </a:ext>
                </a:extLst>
              </a:tr>
              <a:tr h="64930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red meat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butter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choc </a:t>
                      </a:r>
                      <a:r>
                        <a:rPr lang="en-GB" sz="1200" dirty="0" err="1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olate</a:t>
                      </a:r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full fat milk</a:t>
                      </a:r>
                    </a:p>
                    <a:p>
                      <a:pPr algn="ctr"/>
                      <a:endParaRPr lang="en-GB" sz="1200" dirty="0">
                        <a:latin typeface="SassoonPrimary" panose="020B0500000000000000" pitchFamily="34" charset="0"/>
                        <a:cs typeface="Sabon Next LT" panose="02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white bread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sweets</a:t>
                      </a:r>
                    </a:p>
                    <a:p>
                      <a:pPr algn="ctr"/>
                      <a:endParaRPr lang="en-GB" sz="12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some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fizzy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Primary" panose="020B0500000000000000" pitchFamily="34" charset="0"/>
                        </a:rPr>
                        <a:t>drinks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biscuits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chips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some </a:t>
                      </a:r>
                    </a:p>
                    <a:p>
                      <a:pPr algn="ctr"/>
                      <a:r>
                        <a:rPr lang="en-GB" sz="1200" dirty="0">
                          <a:latin typeface="SassoonPrimary" panose="020B0500000000000000" pitchFamily="34" charset="0"/>
                          <a:cs typeface="Sabon Next LT" panose="02000500000000000000" pitchFamily="2" charset="0"/>
                        </a:rPr>
                        <a:t>crisps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7727000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DD388856-4EC4-4E17-BAF7-F3653EE7F36D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2681096" y="4868263"/>
            <a:ext cx="909829" cy="554774"/>
          </a:xfrm>
          <a:prstGeom prst="rect">
            <a:avLst/>
          </a:prstGeom>
        </p:spPr>
      </p:pic>
      <p:pic>
        <p:nvPicPr>
          <p:cNvPr id="17" name="Picture 16" descr="A picture containing clipart&#10;&#10;Description automatically generated">
            <a:extLst>
              <a:ext uri="{FF2B5EF4-FFF2-40B4-BE49-F238E27FC236}">
                <a16:creationId xmlns:a16="http://schemas.microsoft.com/office/drawing/2014/main" id="{277F3DCF-3B3C-471A-B8D3-ADC6D88AB1C8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120531" y="3236345"/>
            <a:ext cx="1174870" cy="592097"/>
          </a:xfrm>
          <a:prstGeom prst="rect">
            <a:avLst/>
          </a:prstGeom>
        </p:spPr>
      </p:pic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53FEA1A0-919F-42AA-A6A4-D91AEA0CC02B}"/>
              </a:ext>
            </a:extLst>
          </p:cNvPr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1441484" y="3226449"/>
            <a:ext cx="1000330" cy="592098"/>
          </a:xfrm>
          <a:prstGeom prst="rect">
            <a:avLst/>
          </a:prstGeom>
        </p:spPr>
      </p:pic>
      <p:pic>
        <p:nvPicPr>
          <p:cNvPr id="21" name="Picture 20" descr="A picture containing bottle&#10;&#10;Description automatically generated">
            <a:extLst>
              <a:ext uri="{FF2B5EF4-FFF2-40B4-BE49-F238E27FC236}">
                <a16:creationId xmlns:a16="http://schemas.microsoft.com/office/drawing/2014/main" id="{9AB8014B-EFF7-4447-996D-A4F08179E528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6449340" y="3267489"/>
            <a:ext cx="566251" cy="560953"/>
          </a:xfrm>
          <a:prstGeom prst="rect">
            <a:avLst/>
          </a:prstGeom>
        </p:spPr>
      </p:pic>
      <p:pic>
        <p:nvPicPr>
          <p:cNvPr id="23" name="Picture 2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C32EBF9-19F6-41C3-B01B-3AF5A64E4285}"/>
              </a:ext>
            </a:extLst>
          </p:cNvPr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8630782" y="3226449"/>
            <a:ext cx="929026" cy="581024"/>
          </a:xfrm>
          <a:prstGeom prst="rect">
            <a:avLst/>
          </a:prstGeom>
        </p:spPr>
      </p:pic>
      <p:pic>
        <p:nvPicPr>
          <p:cNvPr id="25" name="Picture 24" descr="A picture containing chart&#10;&#10;Description automatically generated">
            <a:extLst>
              <a:ext uri="{FF2B5EF4-FFF2-40B4-BE49-F238E27FC236}">
                <a16:creationId xmlns:a16="http://schemas.microsoft.com/office/drawing/2014/main" id="{050D94FB-9617-43C3-9327-E9C2BBFB2D02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9779893" y="3250854"/>
            <a:ext cx="929026" cy="556619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9C379123-67A9-404A-8231-29771201765B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2661007" y="3236345"/>
            <a:ext cx="929918" cy="601255"/>
          </a:xfrm>
          <a:prstGeom prst="rect">
            <a:avLst/>
          </a:prstGeom>
        </p:spPr>
      </p:pic>
      <p:pic>
        <p:nvPicPr>
          <p:cNvPr id="29" name="Picture 28" descr="Shape, rectangle&#10;&#10;Description automatically generated">
            <a:extLst>
              <a:ext uri="{FF2B5EF4-FFF2-40B4-BE49-F238E27FC236}">
                <a16:creationId xmlns:a16="http://schemas.microsoft.com/office/drawing/2014/main" id="{4C45B5CD-AB6C-4E30-B886-B3CC9C9F9325}"/>
              </a:ext>
            </a:extLst>
          </p:cNvPr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3936679" y="3226450"/>
            <a:ext cx="887181" cy="592097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3891DCCE-2061-472F-8D5E-E8CCCF367699}"/>
              </a:ext>
            </a:extLst>
          </p:cNvPr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5092671" y="3236345"/>
            <a:ext cx="862371" cy="582202"/>
          </a:xfrm>
          <a:prstGeom prst="rect">
            <a:avLst/>
          </a:prstGeom>
        </p:spPr>
      </p:pic>
      <p:pic>
        <p:nvPicPr>
          <p:cNvPr id="33" name="Picture 32" descr="Text&#10;&#10;Description automatically generated">
            <a:extLst>
              <a:ext uri="{FF2B5EF4-FFF2-40B4-BE49-F238E27FC236}">
                <a16:creationId xmlns:a16="http://schemas.microsoft.com/office/drawing/2014/main" id="{F0434A86-779F-43F8-B14F-296EB2DDF597}"/>
              </a:ext>
            </a:extLst>
          </p:cNvPr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7474696" y="3248026"/>
            <a:ext cx="858537" cy="581024"/>
          </a:xfrm>
          <a:prstGeom prst="rect">
            <a:avLst/>
          </a:prstGeom>
        </p:spPr>
      </p:pic>
      <p:pic>
        <p:nvPicPr>
          <p:cNvPr id="35" name="Picture 34" descr="A picture containing clipart&#10;&#10;Description automatically generated">
            <a:extLst>
              <a:ext uri="{FF2B5EF4-FFF2-40B4-BE49-F238E27FC236}">
                <a16:creationId xmlns:a16="http://schemas.microsoft.com/office/drawing/2014/main" id="{A55423D7-6726-4D50-9303-62EF03B2114E}"/>
              </a:ext>
            </a:extLst>
          </p:cNvPr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>
            <a:off x="11117905" y="3248026"/>
            <a:ext cx="788745" cy="580416"/>
          </a:xfrm>
          <a:prstGeom prst="rect">
            <a:avLst/>
          </a:prstGeom>
        </p:spPr>
      </p:pic>
      <p:pic>
        <p:nvPicPr>
          <p:cNvPr id="37" name="Picture 36" descr="Logo, company name&#10;&#10;Description automatically generated">
            <a:extLst>
              <a:ext uri="{FF2B5EF4-FFF2-40B4-BE49-F238E27FC236}">
                <a16:creationId xmlns:a16="http://schemas.microsoft.com/office/drawing/2014/main" id="{9876CC65-21A4-424D-82D5-6BF796A50CA8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258954" y="4845059"/>
            <a:ext cx="806450" cy="469891"/>
          </a:xfrm>
          <a:prstGeom prst="rect">
            <a:avLst/>
          </a:prstGeom>
        </p:spPr>
      </p:pic>
      <p:pic>
        <p:nvPicPr>
          <p:cNvPr id="39" name="Picture 38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C756F8FA-F5D1-406C-887B-318D436AC7CD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9799090" y="4810644"/>
            <a:ext cx="909829" cy="607200"/>
          </a:xfrm>
          <a:prstGeom prst="rect">
            <a:avLst/>
          </a:prstGeom>
        </p:spPr>
      </p:pic>
      <p:pic>
        <p:nvPicPr>
          <p:cNvPr id="41" name="Picture 40" descr="Shape&#10;&#10;Description automatically generated">
            <a:extLst>
              <a:ext uri="{FF2B5EF4-FFF2-40B4-BE49-F238E27FC236}">
                <a16:creationId xmlns:a16="http://schemas.microsoft.com/office/drawing/2014/main" id="{0A4FA372-77AB-4AD1-B6BC-58AFC5E9FA43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6200256" y="4810643"/>
            <a:ext cx="909829" cy="617362"/>
          </a:xfrm>
          <a:prstGeom prst="rect">
            <a:avLst/>
          </a:prstGeom>
        </p:spPr>
      </p:pic>
      <p:pic>
        <p:nvPicPr>
          <p:cNvPr id="43" name="Picture 42" descr="A picture containing text&#10;&#10;Description automatically generated">
            <a:extLst>
              <a:ext uri="{FF2B5EF4-FFF2-40B4-BE49-F238E27FC236}">
                <a16:creationId xmlns:a16="http://schemas.microsoft.com/office/drawing/2014/main" id="{D50BAA81-DFBC-47D2-9C1D-8B5EE006F82C}"/>
              </a:ext>
            </a:extLst>
          </p:cNvPr>
          <p:cNvPicPr>
            <a:picLocks noChangeAspect="1"/>
          </p:cNvPicPr>
          <p:nvPr/>
        </p:nvPicPr>
        <p:blipFill rotWithShape="1">
          <a:blip r:embed="rId54"/>
          <a:srcRect t="5981"/>
          <a:stretch/>
        </p:blipFill>
        <p:spPr>
          <a:xfrm>
            <a:off x="7575922" y="4810643"/>
            <a:ext cx="656083" cy="59324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BFC40DA-EC13-4AF1-9580-71FC72664D34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8520796" y="4810643"/>
            <a:ext cx="1039012" cy="607237"/>
          </a:xfrm>
          <a:prstGeom prst="rect">
            <a:avLst/>
          </a:prstGeom>
        </p:spPr>
      </p:pic>
      <p:pic>
        <p:nvPicPr>
          <p:cNvPr id="47" name="Picture 46" descr="Shape, rectangle&#10;&#10;Description automatically generated">
            <a:extLst>
              <a:ext uri="{FF2B5EF4-FFF2-40B4-BE49-F238E27FC236}">
                <a16:creationId xmlns:a16="http://schemas.microsoft.com/office/drawing/2014/main" id="{73FE2117-DF56-40AB-A366-1EB9EDD420C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3879716" y="4800481"/>
            <a:ext cx="909829" cy="617362"/>
          </a:xfrm>
          <a:prstGeom prst="rect">
            <a:avLst/>
          </a:prstGeom>
        </p:spPr>
      </p:pic>
      <p:pic>
        <p:nvPicPr>
          <p:cNvPr id="49" name="Picture 48" descr="A picture containing mirror&#10;&#10;Description automatically generated">
            <a:extLst>
              <a:ext uri="{FF2B5EF4-FFF2-40B4-BE49-F238E27FC236}">
                <a16:creationId xmlns:a16="http://schemas.microsoft.com/office/drawing/2014/main" id="{CD70C83B-F2A0-44A4-8FD6-C23C16241593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5092671" y="4814437"/>
            <a:ext cx="909829" cy="589449"/>
          </a:xfrm>
          <a:prstGeom prst="rect">
            <a:avLst/>
          </a:prstGeom>
        </p:spPr>
      </p:pic>
      <p:pic>
        <p:nvPicPr>
          <p:cNvPr id="51" name="Picture 50" descr="A picture containing icon&#10;&#10;Description automatically generated">
            <a:extLst>
              <a:ext uri="{FF2B5EF4-FFF2-40B4-BE49-F238E27FC236}">
                <a16:creationId xmlns:a16="http://schemas.microsoft.com/office/drawing/2014/main" id="{1DFD8B5E-8F46-4BF8-BF08-1E5E8EE66CE4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1454058" y="4800236"/>
            <a:ext cx="1043366" cy="617362"/>
          </a:xfrm>
          <a:prstGeom prst="rect">
            <a:avLst/>
          </a:prstGeom>
        </p:spPr>
      </p:pic>
      <p:pic>
        <p:nvPicPr>
          <p:cNvPr id="55" name="Picture 54" descr="A picture containing logo&#10;&#10;Description automatically generated">
            <a:extLst>
              <a:ext uri="{FF2B5EF4-FFF2-40B4-BE49-F238E27FC236}">
                <a16:creationId xmlns:a16="http://schemas.microsoft.com/office/drawing/2014/main" id="{1F84F46B-228C-4669-AF11-40B290ACDE88}"/>
              </a:ext>
            </a:extLst>
          </p:cNvPr>
          <p:cNvPicPr>
            <a:picLocks noChangeAspect="1"/>
          </p:cNvPicPr>
          <p:nvPr/>
        </p:nvPicPr>
        <p:blipFill>
          <a:blip r:embed="rId59"/>
          <a:stretch>
            <a:fillRect/>
          </a:stretch>
        </p:blipFill>
        <p:spPr>
          <a:xfrm>
            <a:off x="11101126" y="4828395"/>
            <a:ext cx="819492" cy="589448"/>
          </a:xfrm>
          <a:prstGeom prst="rect">
            <a:avLst/>
          </a:prstGeom>
        </p:spPr>
      </p:pic>
      <p:graphicFrame>
        <p:nvGraphicFramePr>
          <p:cNvPr id="61" name="Table 62">
            <a:extLst>
              <a:ext uri="{FF2B5EF4-FFF2-40B4-BE49-F238E27FC236}">
                <a16:creationId xmlns:a16="http://schemas.microsoft.com/office/drawing/2014/main" id="{7D91CB95-C02E-4F81-BDBB-3362366CF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253571"/>
              </p:ext>
            </p:extLst>
          </p:nvPr>
        </p:nvGraphicFramePr>
        <p:xfrm>
          <a:off x="6151603" y="1009324"/>
          <a:ext cx="2032572" cy="138735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232472">
                  <a:extLst>
                    <a:ext uri="{9D8B030D-6E8A-4147-A177-3AD203B41FA5}">
                      <a16:colId xmlns:a16="http://schemas.microsoft.com/office/drawing/2014/main" val="222532054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1799222767"/>
                    </a:ext>
                  </a:extLst>
                </a:gridCol>
              </a:tblGrid>
              <a:tr h="462453"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manger</a:t>
                      </a:r>
                      <a:endParaRPr lang="en-GB" sz="12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eat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2733226"/>
                  </a:ext>
                </a:extLst>
              </a:tr>
              <a:tr h="462453"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 err="1">
                          <a:latin typeface="SassoonPrimary" panose="020B0500000000000000" pitchFamily="34" charset="0"/>
                        </a:rPr>
                        <a:t>bouger</a:t>
                      </a:r>
                      <a:endParaRPr lang="en-GB" sz="12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move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8646113"/>
                  </a:ext>
                </a:extLst>
              </a:tr>
              <a:tr h="4624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>
                          <a:latin typeface="SassoonPrimary" panose="020B0500000000000000" pitchFamily="34" charset="0"/>
                        </a:rPr>
                        <a:t>boire</a:t>
                      </a:r>
                      <a:endParaRPr lang="en-GB" sz="1200" b="0" dirty="0">
                        <a:latin typeface="SassoonPrimary" panose="020B0500000000000000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SassoonPrimary" panose="020B0500000000000000" pitchFamily="34" charset="0"/>
                        </a:rPr>
                        <a:t>to drink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5874252"/>
                  </a:ext>
                </a:extLst>
              </a:tr>
            </a:tbl>
          </a:graphicData>
        </a:graphic>
      </p:graphicFrame>
      <p:pic>
        <p:nvPicPr>
          <p:cNvPr id="34" name="Picture 33" descr="Qr code&#10;&#10;Description automatically generated">
            <a:extLst>
              <a:ext uri="{FF2B5EF4-FFF2-40B4-BE49-F238E27FC236}">
                <a16:creationId xmlns:a16="http://schemas.microsoft.com/office/drawing/2014/main" id="{E2C325A2-3E82-459C-B744-A3AAE35603E0}"/>
              </a:ext>
            </a:extLst>
          </p:cNvPr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5549902"/>
            <a:ext cx="752475" cy="752475"/>
          </a:xfrm>
          <a:prstGeom prst="rect">
            <a:avLst/>
          </a:prstGeom>
        </p:spPr>
      </p:pic>
      <p:pic>
        <p:nvPicPr>
          <p:cNvPr id="6" name="Swimming">
            <a:hlinkClick r:id="" action="ppaction://media"/>
            <a:extLst>
              <a:ext uri="{FF2B5EF4-FFF2-40B4-BE49-F238E27FC236}">
                <a16:creationId xmlns:a16="http://schemas.microsoft.com/office/drawing/2014/main" id="{0A0EED06-3F82-42BE-A768-369810F1620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12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4191972" y="5941279"/>
            <a:ext cx="406400" cy="406400"/>
          </a:xfrm>
          <a:prstGeom prst="rect">
            <a:avLst/>
          </a:prstGeom>
        </p:spPr>
      </p:pic>
      <p:pic>
        <p:nvPicPr>
          <p:cNvPr id="8" name="Tennis">
            <a:hlinkClick r:id="" action="ppaction://media"/>
            <a:extLst>
              <a:ext uri="{FF2B5EF4-FFF2-40B4-BE49-F238E27FC236}">
                <a16:creationId xmlns:a16="http://schemas.microsoft.com/office/drawing/2014/main" id="{343ABBD3-5E23-4819-9452-97F76C92D25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416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7797642" y="5941279"/>
            <a:ext cx="406400" cy="406400"/>
          </a:xfrm>
          <a:prstGeom prst="rect">
            <a:avLst/>
          </a:prstGeom>
        </p:spPr>
      </p:pic>
      <p:pic>
        <p:nvPicPr>
          <p:cNvPr id="10" name="To stay healthy I di not drink">
            <a:hlinkClick r:id="" action="ppaction://media"/>
            <a:extLst>
              <a:ext uri="{FF2B5EF4-FFF2-40B4-BE49-F238E27FC236}">
                <a16:creationId xmlns:a16="http://schemas.microsoft.com/office/drawing/2014/main" id="{44517440-40B2-464A-9689-E66996ECD5C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527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2672335" y="2033804"/>
            <a:ext cx="406400" cy="406400"/>
          </a:xfrm>
          <a:prstGeom prst="rect">
            <a:avLst/>
          </a:prstGeom>
        </p:spPr>
      </p:pic>
      <p:pic>
        <p:nvPicPr>
          <p:cNvPr id="11" name="To stay healthy I di not eat">
            <a:hlinkClick r:id="" action="ppaction://media"/>
            <a:extLst>
              <a:ext uri="{FF2B5EF4-FFF2-40B4-BE49-F238E27FC236}">
                <a16:creationId xmlns:a16="http://schemas.microsoft.com/office/drawing/2014/main" id="{9F6D52CA-66E4-40E5-8060-1395C66F4EF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097" end="730.8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2857240" y="1687684"/>
            <a:ext cx="406400" cy="406400"/>
          </a:xfrm>
          <a:prstGeom prst="rect">
            <a:avLst/>
          </a:prstGeom>
        </p:spPr>
      </p:pic>
      <p:pic>
        <p:nvPicPr>
          <p:cNvPr id="12" name="To stay healthy I drink">
            <a:hlinkClick r:id="" action="ppaction://media"/>
            <a:extLst>
              <a:ext uri="{FF2B5EF4-FFF2-40B4-BE49-F238E27FC236}">
                <a16:creationId xmlns:a16="http://schemas.microsoft.com/office/drawing/2014/main" id="{0532A917-7D75-444A-AA9C-AC447DB196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1081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941649" y="1379460"/>
            <a:ext cx="406400" cy="406400"/>
          </a:xfrm>
          <a:prstGeom prst="rect">
            <a:avLst/>
          </a:prstGeom>
        </p:spPr>
      </p:pic>
      <p:pic>
        <p:nvPicPr>
          <p:cNvPr id="14" name="To stay in good health I eat">
            <a:hlinkClick r:id="" action="ppaction://media"/>
            <a:extLst>
              <a:ext uri="{FF2B5EF4-FFF2-40B4-BE49-F238E27FC236}">
                <a16:creationId xmlns:a16="http://schemas.microsoft.com/office/drawing/2014/main" id="{C7E421A0-5F65-4DED-9815-436D7D6BC0E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547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2165388" y="1020420"/>
            <a:ext cx="406400" cy="406400"/>
          </a:xfrm>
          <a:prstGeom prst="rect">
            <a:avLst/>
          </a:prstGeom>
        </p:spPr>
      </p:pic>
      <p:pic>
        <p:nvPicPr>
          <p:cNvPr id="16" name="Vegetables">
            <a:hlinkClick r:id="" action="ppaction://media"/>
            <a:extLst>
              <a:ext uri="{FF2B5EF4-FFF2-40B4-BE49-F238E27FC236}">
                <a16:creationId xmlns:a16="http://schemas.microsoft.com/office/drawing/2014/main" id="{9D135FAA-DA02-4D8E-95BF-889A4F9C828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st="379" end="3089.6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8952612" y="2777186"/>
            <a:ext cx="406400" cy="406400"/>
          </a:xfrm>
          <a:prstGeom prst="rect">
            <a:avLst/>
          </a:prstGeom>
        </p:spPr>
      </p:pic>
      <p:pic>
        <p:nvPicPr>
          <p:cNvPr id="18" name="Walks">
            <a:hlinkClick r:id="" action="ppaction://media"/>
            <a:extLst>
              <a:ext uri="{FF2B5EF4-FFF2-40B4-BE49-F238E27FC236}">
                <a16:creationId xmlns:a16="http://schemas.microsoft.com/office/drawing/2014/main" id="{74591AEA-F152-43E7-88A4-3FBD9A9C794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177" end="600.3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3031257" y="5926139"/>
            <a:ext cx="406400" cy="406400"/>
          </a:xfrm>
          <a:prstGeom prst="rect">
            <a:avLst/>
          </a:prstGeom>
        </p:spPr>
      </p:pic>
      <p:pic>
        <p:nvPicPr>
          <p:cNvPr id="20" name="Waterrr">
            <a:hlinkClick r:id="" action="ppaction://media"/>
            <a:extLst>
              <a:ext uri="{FF2B5EF4-FFF2-40B4-BE49-F238E27FC236}">
                <a16:creationId xmlns:a16="http://schemas.microsoft.com/office/drawing/2014/main" id="{DBC3D534-D007-405F-A2D4-F8CA3C63022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458" end="339.5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6533068" y="2802510"/>
            <a:ext cx="406400" cy="406400"/>
          </a:xfrm>
          <a:prstGeom prst="rect">
            <a:avLst/>
          </a:prstGeom>
        </p:spPr>
      </p:pic>
      <p:pic>
        <p:nvPicPr>
          <p:cNvPr id="22" name="White bread">
            <a:hlinkClick r:id="" action="ppaction://media"/>
            <a:extLst>
              <a:ext uri="{FF2B5EF4-FFF2-40B4-BE49-F238E27FC236}">
                <a16:creationId xmlns:a16="http://schemas.microsoft.com/office/drawing/2014/main" id="{3A52381B-7C86-439E-A0EC-D4E9F25DD99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338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5325884" y="4307948"/>
            <a:ext cx="406400" cy="406400"/>
          </a:xfrm>
          <a:prstGeom prst="rect">
            <a:avLst/>
          </a:prstGeom>
        </p:spPr>
      </p:pic>
      <p:pic>
        <p:nvPicPr>
          <p:cNvPr id="24" name="White meat">
            <a:hlinkClick r:id="" action="ppaction://media"/>
            <a:extLst>
              <a:ext uri="{FF2B5EF4-FFF2-40B4-BE49-F238E27FC236}">
                <a16:creationId xmlns:a16="http://schemas.microsoft.com/office/drawing/2014/main" id="{7EC87FB7-D9D5-4D8E-ACBB-CFC44588585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st="280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485351" y="2870200"/>
            <a:ext cx="406400" cy="406400"/>
          </a:xfrm>
          <a:prstGeom prst="rect">
            <a:avLst/>
          </a:prstGeom>
        </p:spPr>
      </p:pic>
      <p:pic>
        <p:nvPicPr>
          <p:cNvPr id="26" name="Biscuits">
            <a:hlinkClick r:id="" action="ppaction://media"/>
            <a:extLst>
              <a:ext uri="{FF2B5EF4-FFF2-40B4-BE49-F238E27FC236}">
                <a16:creationId xmlns:a16="http://schemas.microsoft.com/office/drawing/2014/main" id="{1AA937D1-B688-4EA0-83E0-1C0294F2F55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st="272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8930497" y="4302004"/>
            <a:ext cx="406400" cy="406400"/>
          </a:xfrm>
          <a:prstGeom prst="rect">
            <a:avLst/>
          </a:prstGeom>
        </p:spPr>
      </p:pic>
      <p:pic>
        <p:nvPicPr>
          <p:cNvPr id="28" name="Brown bread">
            <a:hlinkClick r:id="" action="ppaction://media"/>
            <a:extLst>
              <a:ext uri="{FF2B5EF4-FFF2-40B4-BE49-F238E27FC236}">
                <a16:creationId xmlns:a16="http://schemas.microsoft.com/office/drawing/2014/main" id="{EE98EEF4-2388-471F-B4A1-9617273ECB1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430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5344385" y="2875496"/>
            <a:ext cx="406400" cy="406400"/>
          </a:xfrm>
          <a:prstGeom prst="rect">
            <a:avLst/>
          </a:prstGeom>
        </p:spPr>
      </p:pic>
      <p:pic>
        <p:nvPicPr>
          <p:cNvPr id="30" name="Butter">
            <a:hlinkClick r:id="" action="ppaction://media"/>
            <a:extLst>
              <a:ext uri="{FF2B5EF4-FFF2-40B4-BE49-F238E27FC236}">
                <a16:creationId xmlns:a16="http://schemas.microsoft.com/office/drawing/2014/main" id="{72BBB412-C1A3-46D5-8F3E-A0350C515B6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5">
                  <p14:trim st="249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747946" y="4287084"/>
            <a:ext cx="406400" cy="406400"/>
          </a:xfrm>
          <a:prstGeom prst="rect">
            <a:avLst/>
          </a:prstGeom>
        </p:spPr>
      </p:pic>
      <p:pic>
        <p:nvPicPr>
          <p:cNvPr id="32" name="Cereal">
            <a:hlinkClick r:id="" action="ppaction://media"/>
            <a:extLst>
              <a:ext uri="{FF2B5EF4-FFF2-40B4-BE49-F238E27FC236}">
                <a16:creationId xmlns:a16="http://schemas.microsoft.com/office/drawing/2014/main" id="{48DE2127-9337-4259-8DE4-4BE37AA9E6C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6">
                  <p14:trim st="528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7702440" y="2794108"/>
            <a:ext cx="406400" cy="406400"/>
          </a:xfrm>
          <a:prstGeom prst="rect">
            <a:avLst/>
          </a:prstGeom>
        </p:spPr>
      </p:pic>
      <p:pic>
        <p:nvPicPr>
          <p:cNvPr id="36" name="Chips">
            <a:hlinkClick r:id="" action="ppaction://media"/>
            <a:extLst>
              <a:ext uri="{FF2B5EF4-FFF2-40B4-BE49-F238E27FC236}">
                <a16:creationId xmlns:a16="http://schemas.microsoft.com/office/drawing/2014/main" id="{8156004A-1441-4B19-A163-43874094267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7">
                  <p14:trim st="386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0107724" y="4287084"/>
            <a:ext cx="406400" cy="406400"/>
          </a:xfrm>
          <a:prstGeom prst="rect">
            <a:avLst/>
          </a:prstGeom>
        </p:spPr>
      </p:pic>
      <p:pic>
        <p:nvPicPr>
          <p:cNvPr id="38" name="Chocolatw">
            <a:hlinkClick r:id="" action="ppaction://media"/>
            <a:extLst>
              <a:ext uri="{FF2B5EF4-FFF2-40B4-BE49-F238E27FC236}">
                <a16:creationId xmlns:a16="http://schemas.microsoft.com/office/drawing/2014/main" id="{E48911B7-B9E4-4FAB-B0FB-3D7129FB933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8">
                  <p14:trim st="374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2932810" y="4307948"/>
            <a:ext cx="406400" cy="406400"/>
          </a:xfrm>
          <a:prstGeom prst="rect">
            <a:avLst/>
          </a:prstGeom>
        </p:spPr>
      </p:pic>
      <p:pic>
        <p:nvPicPr>
          <p:cNvPr id="40" name="Crisps">
            <a:hlinkClick r:id="" action="ppaction://media"/>
            <a:extLst>
              <a:ext uri="{FF2B5EF4-FFF2-40B4-BE49-F238E27FC236}">
                <a16:creationId xmlns:a16="http://schemas.microsoft.com/office/drawing/2014/main" id="{645B113C-FE98-4FC7-89C7-082E7C18021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9">
                  <p14:trim st="517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1357884" y="4287084"/>
            <a:ext cx="406400" cy="406400"/>
          </a:xfrm>
          <a:prstGeom prst="rect">
            <a:avLst/>
          </a:prstGeom>
        </p:spPr>
      </p:pic>
      <p:pic>
        <p:nvPicPr>
          <p:cNvPr id="42" name="Cycling">
            <a:hlinkClick r:id="" action="ppaction://media"/>
            <a:extLst>
              <a:ext uri="{FF2B5EF4-FFF2-40B4-BE49-F238E27FC236}">
                <a16:creationId xmlns:a16="http://schemas.microsoft.com/office/drawing/2014/main" id="{E0216F27-322F-4AB0-A949-7053BF898FB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0">
                  <p14:trim st="604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5320656" y="5950781"/>
            <a:ext cx="406400" cy="406400"/>
          </a:xfrm>
          <a:prstGeom prst="rect">
            <a:avLst/>
          </a:prstGeom>
        </p:spPr>
      </p:pic>
      <p:pic>
        <p:nvPicPr>
          <p:cNvPr id="44" name="Don't watch tv">
            <a:hlinkClick r:id="" action="ppaction://media"/>
            <a:extLst>
              <a:ext uri="{FF2B5EF4-FFF2-40B4-BE49-F238E27FC236}">
                <a16:creationId xmlns:a16="http://schemas.microsoft.com/office/drawing/2014/main" id="{6C1FBC06-4154-4E7F-942F-47D055A609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1">
                  <p14:trim st="470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9185634" y="5941279"/>
            <a:ext cx="406400" cy="406400"/>
          </a:xfrm>
          <a:prstGeom prst="rect">
            <a:avLst/>
          </a:prstGeom>
        </p:spPr>
      </p:pic>
      <p:pic>
        <p:nvPicPr>
          <p:cNvPr id="46" name="Fish">
            <a:hlinkClick r:id="" action="ppaction://media"/>
            <a:extLst>
              <a:ext uri="{FF2B5EF4-FFF2-40B4-BE49-F238E27FC236}">
                <a16:creationId xmlns:a16="http://schemas.microsoft.com/office/drawing/2014/main" id="{FEACA341-E398-48F2-8C12-C083D733290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2">
                  <p14:trim st="1136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785241" y="2759075"/>
            <a:ext cx="406400" cy="406400"/>
          </a:xfrm>
          <a:prstGeom prst="rect">
            <a:avLst/>
          </a:prstGeom>
        </p:spPr>
      </p:pic>
      <p:pic>
        <p:nvPicPr>
          <p:cNvPr id="48" name="Fizzy drinks">
            <a:hlinkClick r:id="" action="ppaction://media"/>
            <a:extLst>
              <a:ext uri="{FF2B5EF4-FFF2-40B4-BE49-F238E27FC236}">
                <a16:creationId xmlns:a16="http://schemas.microsoft.com/office/drawing/2014/main" id="{2D541A0F-129A-4C9F-9298-127D97955AA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3">
                  <p14:trim st="520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7717869" y="4369354"/>
            <a:ext cx="406400" cy="406400"/>
          </a:xfrm>
          <a:prstGeom prst="rect">
            <a:avLst/>
          </a:prstGeom>
        </p:spPr>
      </p:pic>
      <p:pic>
        <p:nvPicPr>
          <p:cNvPr id="50" name="Fruit">
            <a:hlinkClick r:id="" action="ppaction://media"/>
            <a:extLst>
              <a:ext uri="{FF2B5EF4-FFF2-40B4-BE49-F238E27FC236}">
                <a16:creationId xmlns:a16="http://schemas.microsoft.com/office/drawing/2014/main" id="{5719F2DF-0EB7-424A-A022-36A0E83F0E5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4">
                  <p14:trim st="441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0131195" y="2778125"/>
            <a:ext cx="406400" cy="406400"/>
          </a:xfrm>
          <a:prstGeom prst="rect">
            <a:avLst/>
          </a:prstGeom>
        </p:spPr>
      </p:pic>
      <p:pic>
        <p:nvPicPr>
          <p:cNvPr id="52" name="Full fat milk">
            <a:hlinkClick r:id="" action="ppaction://media"/>
            <a:extLst>
              <a:ext uri="{FF2B5EF4-FFF2-40B4-BE49-F238E27FC236}">
                <a16:creationId xmlns:a16="http://schemas.microsoft.com/office/drawing/2014/main" id="{278A61A3-8BF0-4C00-A1D2-122488DDF64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5">
                  <p14:trim st="376" end="808.1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4177069" y="4307948"/>
            <a:ext cx="406400" cy="406400"/>
          </a:xfrm>
          <a:prstGeom prst="rect">
            <a:avLst/>
          </a:prstGeom>
        </p:spPr>
      </p:pic>
      <p:pic>
        <p:nvPicPr>
          <p:cNvPr id="53" name="Healthy lifestyles">
            <a:hlinkClick r:id="" action="ppaction://media"/>
            <a:extLst>
              <a:ext uri="{FF2B5EF4-FFF2-40B4-BE49-F238E27FC236}">
                <a16:creationId xmlns:a16="http://schemas.microsoft.com/office/drawing/2014/main" id="{D35F3168-13C8-4911-B967-13212A3691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6">
                  <p14:trim st="1333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2875535" y="453315"/>
            <a:ext cx="406400" cy="406400"/>
          </a:xfrm>
          <a:prstGeom prst="rect">
            <a:avLst/>
          </a:prstGeom>
        </p:spPr>
      </p:pic>
      <p:pic>
        <p:nvPicPr>
          <p:cNvPr id="54" name="I do not play video games">
            <a:hlinkClick r:id="" action="ppaction://media"/>
            <a:extLst>
              <a:ext uri="{FF2B5EF4-FFF2-40B4-BE49-F238E27FC236}">
                <a16:creationId xmlns:a16="http://schemas.microsoft.com/office/drawing/2014/main" id="{1092D1AD-AC5D-4321-B245-26BC63DB129C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0991357" y="5934920"/>
            <a:ext cx="406400" cy="406400"/>
          </a:xfrm>
          <a:prstGeom prst="rect">
            <a:avLst/>
          </a:prstGeom>
        </p:spPr>
      </p:pic>
      <p:pic>
        <p:nvPicPr>
          <p:cNvPr id="56" name="I play football">
            <a:hlinkClick r:id="" action="ppaction://media"/>
            <a:extLst>
              <a:ext uri="{FF2B5EF4-FFF2-40B4-BE49-F238E27FC236}">
                <a16:creationId xmlns:a16="http://schemas.microsoft.com/office/drawing/2014/main" id="{D156CEA9-2E5F-45E1-A9D4-0243B0AE486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9">
                  <p14:trim st="293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907323" y="5935077"/>
            <a:ext cx="406400" cy="406400"/>
          </a:xfrm>
          <a:prstGeom prst="rect">
            <a:avLst/>
          </a:prstGeom>
        </p:spPr>
      </p:pic>
      <p:pic>
        <p:nvPicPr>
          <p:cNvPr id="57" name="Judo">
            <a:hlinkClick r:id="" action="ppaction://media"/>
            <a:extLst>
              <a:ext uri="{FF2B5EF4-FFF2-40B4-BE49-F238E27FC236}">
                <a16:creationId xmlns:a16="http://schemas.microsoft.com/office/drawing/2014/main" id="{2CB5AF50-9CC1-456B-8A39-7EEABF1E132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0">
                  <p14:trim st="377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6449340" y="5874077"/>
            <a:ext cx="406400" cy="406400"/>
          </a:xfrm>
          <a:prstGeom prst="rect">
            <a:avLst/>
          </a:prstGeom>
        </p:spPr>
      </p:pic>
      <p:pic>
        <p:nvPicPr>
          <p:cNvPr id="58" name="Low fat cheese">
            <a:hlinkClick r:id="" action="ppaction://media"/>
            <a:extLst>
              <a:ext uri="{FF2B5EF4-FFF2-40B4-BE49-F238E27FC236}">
                <a16:creationId xmlns:a16="http://schemas.microsoft.com/office/drawing/2014/main" id="{4F8A4322-F521-4619-B10A-625F7023EE0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1">
                  <p14:trim st="395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2991621" y="2889250"/>
            <a:ext cx="406400" cy="406400"/>
          </a:xfrm>
          <a:prstGeom prst="rect">
            <a:avLst/>
          </a:prstGeom>
        </p:spPr>
      </p:pic>
      <p:pic>
        <p:nvPicPr>
          <p:cNvPr id="60" name="Low fat milk">
            <a:hlinkClick r:id="" action="ppaction://media"/>
            <a:extLst>
              <a:ext uri="{FF2B5EF4-FFF2-40B4-BE49-F238E27FC236}">
                <a16:creationId xmlns:a16="http://schemas.microsoft.com/office/drawing/2014/main" id="{E8457E22-43DD-4A4A-8A6B-770CABAA27A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2">
                  <p14:trim st="923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4177069" y="2759075"/>
            <a:ext cx="406400" cy="406400"/>
          </a:xfrm>
          <a:prstGeom prst="rect">
            <a:avLst/>
          </a:prstGeom>
        </p:spPr>
      </p:pic>
      <p:pic>
        <p:nvPicPr>
          <p:cNvPr id="63" name="Nuts">
            <a:hlinkClick r:id="" action="ppaction://media"/>
            <a:extLst>
              <a:ext uri="{FF2B5EF4-FFF2-40B4-BE49-F238E27FC236}">
                <a16:creationId xmlns:a16="http://schemas.microsoft.com/office/drawing/2014/main" id="{9FBB1DDD-7204-43C4-B41D-1EF5199AEC0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3">
                  <p14:trim st="474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11324799" y="2759075"/>
            <a:ext cx="406400" cy="406400"/>
          </a:xfrm>
          <a:prstGeom prst="rect">
            <a:avLst/>
          </a:prstGeom>
        </p:spPr>
      </p:pic>
      <p:pic>
        <p:nvPicPr>
          <p:cNvPr id="2048" name="Red meat">
            <a:hlinkClick r:id="" action="ppaction://media"/>
            <a:extLst>
              <a:ext uri="{FF2B5EF4-FFF2-40B4-BE49-F238E27FC236}">
                <a16:creationId xmlns:a16="http://schemas.microsoft.com/office/drawing/2014/main" id="{3694846F-C06E-4783-A229-EE50AE196D4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4">
                  <p14:trim st="997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561961" y="4394081"/>
            <a:ext cx="406400" cy="406400"/>
          </a:xfrm>
          <a:prstGeom prst="rect">
            <a:avLst/>
          </a:prstGeom>
        </p:spPr>
      </p:pic>
      <p:pic>
        <p:nvPicPr>
          <p:cNvPr id="2051" name="Sweets">
            <a:hlinkClick r:id="" action="ppaction://media"/>
            <a:extLst>
              <a:ext uri="{FF2B5EF4-FFF2-40B4-BE49-F238E27FC236}">
                <a16:creationId xmlns:a16="http://schemas.microsoft.com/office/drawing/2014/main" id="{54138F47-C808-4DD9-B378-83C331F1E9F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5">
                  <p14:trim st="818" end="416"/>
                </p14:media>
              </p:ext>
            </p:extLst>
          </p:nvPr>
        </p:nvPicPr>
        <p:blipFill>
          <a:blip r:embed="rId61"/>
          <a:stretch>
            <a:fillRect/>
          </a:stretch>
        </p:blipFill>
        <p:spPr>
          <a:xfrm>
            <a:off x="6501374" y="426198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8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0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2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86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5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89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94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49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55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84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659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469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35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587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48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758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2344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264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137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2011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1323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1254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2335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3157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0" dur="1959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37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1996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1793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1755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1464" fill="hold"/>
                                        <p:tgtEl>
                                          <p:spTgt spid="20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1088" fill="hold"/>
                                        <p:tgtEl>
                                          <p:spTgt spid="20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1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1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1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  <p:audio>
              <p:cMediaNode vol="8000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vol="80000">
                <p:cTn id="1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vol="80000">
                <p:cTn id="1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vol="8000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audio>
              <p:cMediaNode vol="80000">
                <p:cTn id="1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audio>
              <p:cMediaNode vol="8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audio>
              <p:cMediaNode vol="80000">
                <p:cTn id="1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audio>
              <p:cMediaNode vol="80000">
                <p:cTn id="1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  <p:audio>
              <p:cMediaNode vol="80000">
                <p:cTn id="1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"/>
                </p:tgtEl>
              </p:cMediaNode>
            </p:audio>
            <p:audio>
              <p:cMediaNode vol="80000">
                <p:cTn id="1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295</Words>
  <Application>Microsoft Office PowerPoint</Application>
  <PresentationFormat>Widescreen</PresentationFormat>
  <Paragraphs>98</Paragraphs>
  <Slides>1</Slides>
  <Notes>0</Notes>
  <HiddenSlides>0</HiddenSlides>
  <MMClips>33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Sabon Next LT</vt:lpstr>
      <vt:lpstr>SassoonPrimary</vt:lpstr>
      <vt:lpstr>SassoonPrimaryType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2021-09-01T10:44:59Z</dcterms:modified>
  <cp:contentStatus/>
</cp:coreProperties>
</file>