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audio" Target="../media/media13.m4a"/><Relationship Id="rId21" Type="http://schemas.microsoft.com/office/2007/relationships/media" Target="../media/media11.m4a"/><Relationship Id="rId42" Type="http://schemas.openxmlformats.org/officeDocument/2006/relationships/audio" Target="../media/media21.m4a"/><Relationship Id="rId47" Type="http://schemas.microsoft.com/office/2007/relationships/media" Target="../media/media24.m4a"/><Relationship Id="rId63" Type="http://schemas.openxmlformats.org/officeDocument/2006/relationships/image" Target="../media/image9.png"/><Relationship Id="rId68" Type="http://schemas.microsoft.com/office/2007/relationships/hdphoto" Target="../media/hdphoto1.wdp"/><Relationship Id="rId7" Type="http://schemas.microsoft.com/office/2007/relationships/media" Target="../media/media4.m4a"/><Relationship Id="rId71" Type="http://schemas.openxmlformats.org/officeDocument/2006/relationships/image" Target="../media/image15.png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9" Type="http://schemas.microsoft.com/office/2007/relationships/media" Target="../media/media15.m4a"/><Relationship Id="rId11" Type="http://schemas.microsoft.com/office/2007/relationships/media" Target="../media/media6.m4a"/><Relationship Id="rId24" Type="http://schemas.openxmlformats.org/officeDocument/2006/relationships/audio" Target="../media/media12.m4a"/><Relationship Id="rId32" Type="http://schemas.openxmlformats.org/officeDocument/2006/relationships/audio" Target="../media/media16.m4a"/><Relationship Id="rId37" Type="http://schemas.microsoft.com/office/2007/relationships/media" Target="../media/media19.m4a"/><Relationship Id="rId40" Type="http://schemas.openxmlformats.org/officeDocument/2006/relationships/audio" Target="../media/media20.m4a"/><Relationship Id="rId45" Type="http://schemas.microsoft.com/office/2007/relationships/media" Target="../media/media23.m4a"/><Relationship Id="rId53" Type="http://schemas.microsoft.com/office/2007/relationships/media" Target="../media/media27.m4a"/><Relationship Id="rId58" Type="http://schemas.openxmlformats.org/officeDocument/2006/relationships/image" Target="../media/image4.png"/><Relationship Id="rId66" Type="http://schemas.openxmlformats.org/officeDocument/2006/relationships/image" Target="../media/image12.png"/><Relationship Id="rId5" Type="http://schemas.microsoft.com/office/2007/relationships/media" Target="../media/media3.m4a"/><Relationship Id="rId61" Type="http://schemas.openxmlformats.org/officeDocument/2006/relationships/image" Target="../media/image7.png"/><Relationship Id="rId19" Type="http://schemas.microsoft.com/office/2007/relationships/media" Target="../media/media10.m4a"/><Relationship Id="rId14" Type="http://schemas.openxmlformats.org/officeDocument/2006/relationships/audio" Target="../media/media7.m4a"/><Relationship Id="rId22" Type="http://schemas.openxmlformats.org/officeDocument/2006/relationships/audio" Target="../media/media11.m4a"/><Relationship Id="rId27" Type="http://schemas.microsoft.com/office/2007/relationships/media" Target="../media/media14.m4a"/><Relationship Id="rId30" Type="http://schemas.openxmlformats.org/officeDocument/2006/relationships/audio" Target="../media/media15.m4a"/><Relationship Id="rId35" Type="http://schemas.microsoft.com/office/2007/relationships/media" Target="../media/media18.m4a"/><Relationship Id="rId43" Type="http://schemas.microsoft.com/office/2007/relationships/media" Target="../media/media22.m4a"/><Relationship Id="rId48" Type="http://schemas.openxmlformats.org/officeDocument/2006/relationships/audio" Target="../media/media24.m4a"/><Relationship Id="rId56" Type="http://schemas.openxmlformats.org/officeDocument/2006/relationships/image" Target="../media/image2.png"/><Relationship Id="rId64" Type="http://schemas.openxmlformats.org/officeDocument/2006/relationships/image" Target="../media/image10.png"/><Relationship Id="rId69" Type="http://schemas.openxmlformats.org/officeDocument/2006/relationships/image" Target="../media/image14.png"/><Relationship Id="rId8" Type="http://schemas.openxmlformats.org/officeDocument/2006/relationships/audio" Target="../media/media4.m4a"/><Relationship Id="rId51" Type="http://schemas.openxmlformats.org/officeDocument/2006/relationships/audio" Target="NULL" TargetMode="External"/><Relationship Id="rId3" Type="http://schemas.microsoft.com/office/2007/relationships/media" Target="../media/media2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microsoft.com/office/2007/relationships/media" Target="../media/media13.m4a"/><Relationship Id="rId33" Type="http://schemas.microsoft.com/office/2007/relationships/media" Target="../media/media17.m4a"/><Relationship Id="rId38" Type="http://schemas.openxmlformats.org/officeDocument/2006/relationships/audio" Target="../media/media19.m4a"/><Relationship Id="rId46" Type="http://schemas.openxmlformats.org/officeDocument/2006/relationships/audio" Target="../media/media23.m4a"/><Relationship Id="rId59" Type="http://schemas.openxmlformats.org/officeDocument/2006/relationships/image" Target="../media/image5.png"/><Relationship Id="rId67" Type="http://schemas.openxmlformats.org/officeDocument/2006/relationships/image" Target="../media/image13.png"/><Relationship Id="rId20" Type="http://schemas.openxmlformats.org/officeDocument/2006/relationships/audio" Target="../media/media10.m4a"/><Relationship Id="rId41" Type="http://schemas.microsoft.com/office/2007/relationships/media" Target="../media/media21.m4a"/><Relationship Id="rId54" Type="http://schemas.openxmlformats.org/officeDocument/2006/relationships/slideLayout" Target="../slideLayouts/slideLayout2.xml"/><Relationship Id="rId62" Type="http://schemas.openxmlformats.org/officeDocument/2006/relationships/image" Target="../media/image8.png"/><Relationship Id="rId70" Type="http://schemas.microsoft.com/office/2007/relationships/hdphoto" Target="../media/hdphoto2.wdp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5" Type="http://schemas.microsoft.com/office/2007/relationships/media" Target="../media/media8.m4a"/><Relationship Id="rId23" Type="http://schemas.microsoft.com/office/2007/relationships/media" Target="../media/media12.m4a"/><Relationship Id="rId28" Type="http://schemas.openxmlformats.org/officeDocument/2006/relationships/audio" Target="../media/media14.m4a"/><Relationship Id="rId36" Type="http://schemas.openxmlformats.org/officeDocument/2006/relationships/audio" Target="../media/media18.m4a"/><Relationship Id="rId49" Type="http://schemas.microsoft.com/office/2007/relationships/media" Target="../media/media25.m4a"/><Relationship Id="rId57" Type="http://schemas.openxmlformats.org/officeDocument/2006/relationships/image" Target="../media/image3.png"/><Relationship Id="rId10" Type="http://schemas.openxmlformats.org/officeDocument/2006/relationships/audio" Target="../media/media5.m4a"/><Relationship Id="rId31" Type="http://schemas.microsoft.com/office/2007/relationships/media" Target="../media/media16.m4a"/><Relationship Id="rId44" Type="http://schemas.openxmlformats.org/officeDocument/2006/relationships/audio" Target="../media/media22.m4a"/><Relationship Id="rId52" Type="http://schemas.microsoft.com/office/2007/relationships/media" Target="../media/media26.m4a"/><Relationship Id="rId60" Type="http://schemas.openxmlformats.org/officeDocument/2006/relationships/image" Target="../media/image6.png"/><Relationship Id="rId65" Type="http://schemas.openxmlformats.org/officeDocument/2006/relationships/image" Target="../media/image11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39" Type="http://schemas.microsoft.com/office/2007/relationships/media" Target="../media/media20.m4a"/><Relationship Id="rId34" Type="http://schemas.openxmlformats.org/officeDocument/2006/relationships/audio" Target="../media/media17.m4a"/><Relationship Id="rId50" Type="http://schemas.openxmlformats.org/officeDocument/2006/relationships/audio" Target="../media/media25.m4a"/><Relationship Id="rId55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76163" y="200779"/>
            <a:ext cx="515775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Five – </a:t>
            </a:r>
            <a:r>
              <a:rPr lang="en-GB" altLang="en-US" sz="1600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en-GB" altLang="en-US" sz="2400" b="1" dirty="0" err="1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famille</a:t>
            </a: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(the family)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sp>
        <p:nvSpPr>
          <p:cNvPr id="2" name="AutoShape 2" descr="Introducing Language Angels - Association for Language Lear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-16374" y="6043516"/>
            <a:ext cx="1415750" cy="795472"/>
          </a:xfrm>
          <a:prstGeom prst="rect">
            <a:avLst/>
          </a:prstGeom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44291"/>
              </p:ext>
            </p:extLst>
          </p:nvPr>
        </p:nvGraphicFramePr>
        <p:xfrm>
          <a:off x="132936" y="1025234"/>
          <a:ext cx="8912178" cy="382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6726">
                  <a:extLst>
                    <a:ext uri="{9D8B030D-6E8A-4147-A177-3AD203B41FA5}">
                      <a16:colId xmlns:a16="http://schemas.microsoft.com/office/drawing/2014/main" val="2344980893"/>
                    </a:ext>
                  </a:extLst>
                </a:gridCol>
                <a:gridCol w="1686726">
                  <a:extLst>
                    <a:ext uri="{9D8B030D-6E8A-4147-A177-3AD203B41FA5}">
                      <a16:colId xmlns:a16="http://schemas.microsoft.com/office/drawing/2014/main" val="3126971564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3367569139"/>
                    </a:ext>
                  </a:extLst>
                </a:gridCol>
                <a:gridCol w="1686726">
                  <a:extLst>
                    <a:ext uri="{9D8B030D-6E8A-4147-A177-3AD203B41FA5}">
                      <a16:colId xmlns:a16="http://schemas.microsoft.com/office/drawing/2014/main" val="3923159202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220546157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34983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mère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(the mother)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soeur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(the</a:t>
                      </a: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 sister)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grand-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mère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</a:t>
                      </a:r>
                    </a:p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(the grandmother)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tante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(the aunty)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00B0F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parents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(the parents)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153163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76811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père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(the father)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le frère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(the brother)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le grand-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père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(the grandfather)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l’oncle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(the uncle)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00B0F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grands-parents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(the grand-parents)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661767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014093"/>
              </p:ext>
            </p:extLst>
          </p:nvPr>
        </p:nvGraphicFramePr>
        <p:xfrm>
          <a:off x="9214388" y="5174790"/>
          <a:ext cx="2781984" cy="1508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03710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  <a:gridCol w="516201">
                  <a:extLst>
                    <a:ext uri="{9D8B030D-6E8A-4147-A177-3AD203B41FA5}">
                      <a16:colId xmlns:a16="http://schemas.microsoft.com/office/drawing/2014/main" val="238799053"/>
                    </a:ext>
                  </a:extLst>
                </a:gridCol>
                <a:gridCol w="516201">
                  <a:extLst>
                    <a:ext uri="{9D8B030D-6E8A-4147-A177-3AD203B41FA5}">
                      <a16:colId xmlns:a16="http://schemas.microsoft.com/office/drawing/2014/main" val="1058742201"/>
                    </a:ext>
                  </a:extLst>
                </a:gridCol>
                <a:gridCol w="545872">
                  <a:extLst>
                    <a:ext uri="{9D8B030D-6E8A-4147-A177-3AD203B41FA5}">
                      <a16:colId xmlns:a16="http://schemas.microsoft.com/office/drawing/2014/main" val="3513814923"/>
                    </a:ext>
                  </a:extLst>
                </a:gridCol>
              </a:tblGrid>
              <a:tr h="27444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7926660"/>
                  </a:ext>
                </a:extLst>
              </a:tr>
              <a:tr h="233281">
                <a:tc>
                  <a:txBody>
                    <a:bodyPr/>
                    <a:lstStyle/>
                    <a:p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(the)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(my)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2332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masculine nouns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mon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  <a:tr h="2332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feminine nouns </a:t>
                      </a:r>
                      <a:endParaRPr lang="en-GB" sz="1100" baseline="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endParaRPr lang="en-GB" sz="1100" baseline="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ma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997088"/>
                  </a:ext>
                </a:extLst>
              </a:tr>
              <a:tr h="2332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plural nouns </a:t>
                      </a:r>
                      <a:endParaRPr lang="en-GB" sz="1100" baseline="0" dirty="0">
                        <a:solidFill>
                          <a:srgbClr val="00B0F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rgbClr val="00B0F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aseline="0" dirty="0">
                        <a:solidFill>
                          <a:srgbClr val="00B0F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 err="1">
                          <a:solidFill>
                            <a:srgbClr val="00B0F0"/>
                          </a:solidFill>
                          <a:latin typeface="SassoonPrimary" panose="020B0500000000000000" pitchFamily="34" charset="0"/>
                        </a:rPr>
                        <a:t>mes</a:t>
                      </a:r>
                      <a:endParaRPr lang="en-GB" sz="1100" baseline="0" dirty="0">
                        <a:solidFill>
                          <a:srgbClr val="00B0F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3267678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2298537" y="1104228"/>
            <a:ext cx="669792" cy="12505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9"/>
          <a:stretch>
            <a:fillRect/>
          </a:stretch>
        </p:blipFill>
        <p:spPr>
          <a:xfrm>
            <a:off x="5689846" y="1104228"/>
            <a:ext cx="623567" cy="12856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0"/>
          <a:stretch>
            <a:fillRect/>
          </a:stretch>
        </p:blipFill>
        <p:spPr>
          <a:xfrm>
            <a:off x="3986148" y="1062844"/>
            <a:ext cx="754266" cy="136839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1"/>
          <a:stretch>
            <a:fillRect/>
          </a:stretch>
        </p:blipFill>
        <p:spPr>
          <a:xfrm>
            <a:off x="581571" y="2949249"/>
            <a:ext cx="688918" cy="139395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2"/>
          <a:stretch>
            <a:fillRect/>
          </a:stretch>
        </p:blipFill>
        <p:spPr>
          <a:xfrm>
            <a:off x="549138" y="1036810"/>
            <a:ext cx="850238" cy="140600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3"/>
          <a:stretch>
            <a:fillRect/>
          </a:stretch>
        </p:blipFill>
        <p:spPr>
          <a:xfrm>
            <a:off x="2298537" y="2982834"/>
            <a:ext cx="669792" cy="13437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4"/>
          <a:stretch>
            <a:fillRect/>
          </a:stretch>
        </p:blipFill>
        <p:spPr>
          <a:xfrm>
            <a:off x="5763163" y="3059283"/>
            <a:ext cx="550250" cy="128391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5"/>
          <a:stretch>
            <a:fillRect/>
          </a:stretch>
        </p:blipFill>
        <p:spPr>
          <a:xfrm>
            <a:off x="3895261" y="3025756"/>
            <a:ext cx="845153" cy="131744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2"/>
          <a:stretch>
            <a:fillRect/>
          </a:stretch>
        </p:blipFill>
        <p:spPr>
          <a:xfrm>
            <a:off x="7037595" y="1103364"/>
            <a:ext cx="768951" cy="12715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1"/>
          <a:stretch>
            <a:fillRect/>
          </a:stretch>
        </p:blipFill>
        <p:spPr>
          <a:xfrm>
            <a:off x="7713553" y="1062844"/>
            <a:ext cx="688918" cy="139395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5"/>
          <a:stretch>
            <a:fillRect/>
          </a:stretch>
        </p:blipFill>
        <p:spPr>
          <a:xfrm>
            <a:off x="7713553" y="3002991"/>
            <a:ext cx="845153" cy="131744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0"/>
          <a:stretch>
            <a:fillRect/>
          </a:stretch>
        </p:blipFill>
        <p:spPr>
          <a:xfrm>
            <a:off x="7062207" y="2962028"/>
            <a:ext cx="754266" cy="1368394"/>
          </a:xfrm>
          <a:prstGeom prst="rect">
            <a:avLst/>
          </a:prstGeom>
        </p:spPr>
      </p:pic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848876"/>
              </p:ext>
            </p:extLst>
          </p:nvPr>
        </p:nvGraphicFramePr>
        <p:xfrm>
          <a:off x="132936" y="4954649"/>
          <a:ext cx="6454449" cy="94488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76528">
                  <a:extLst>
                    <a:ext uri="{9D8B030D-6E8A-4147-A177-3AD203B41FA5}">
                      <a16:colId xmlns:a16="http://schemas.microsoft.com/office/drawing/2014/main" val="1356108795"/>
                    </a:ext>
                  </a:extLst>
                </a:gridCol>
                <a:gridCol w="1851949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  <a:gridCol w="3325972">
                  <a:extLst>
                    <a:ext uri="{9D8B030D-6E8A-4147-A177-3AD203B41FA5}">
                      <a16:colId xmlns:a16="http://schemas.microsoft.com/office/drawing/2014/main" val="3046316888"/>
                    </a:ext>
                  </a:extLst>
                </a:gridCol>
              </a:tblGrid>
              <a:tr h="446922">
                <a:tc rowSpan="2">
                  <a:txBody>
                    <a:bodyPr/>
                    <a:lstStyle/>
                    <a:p>
                      <a:pPr algn="l"/>
                      <a:r>
                        <a:rPr lang="en-GB" sz="1400" b="1" dirty="0" err="1">
                          <a:latin typeface="SassoonPrimary" panose="020B0500000000000000" pitchFamily="34" charset="0"/>
                        </a:rPr>
                        <a:t>J’ai</a:t>
                      </a:r>
                      <a:r>
                        <a:rPr lang="en-GB" sz="1400" b="1" dirty="0">
                          <a:latin typeface="SassoonPrimary" panose="020B0500000000000000" pitchFamily="34" charset="0"/>
                        </a:rPr>
                        <a:t>…</a:t>
                      </a:r>
                    </a:p>
                    <a:p>
                      <a:pPr algn="l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(I have)…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SassoonPrimary" panose="020B0500000000000000" pitchFamily="34" charset="0"/>
                        </a:rPr>
                        <a:t>un frère.</a:t>
                      </a:r>
                    </a:p>
                    <a:p>
                      <a:pPr algn="l"/>
                      <a:r>
                        <a:rPr lang="en-GB" sz="1100" b="0" dirty="0">
                          <a:latin typeface="SassoonPrimary" panose="020B0500000000000000" pitchFamily="34" charset="0"/>
                        </a:rPr>
                        <a:t>(a brother)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latin typeface="SassoonPrimary" panose="020B0500000000000000" pitchFamily="34" charset="0"/>
                        </a:rPr>
                        <a:t>Il </a:t>
                      </a:r>
                      <a:r>
                        <a:rPr lang="en-GB" sz="1400" b="1" dirty="0" err="1">
                          <a:latin typeface="SassoonPrimary" panose="020B0500000000000000" pitchFamily="34" charset="0"/>
                        </a:rPr>
                        <a:t>s’appelle</a:t>
                      </a:r>
                      <a:r>
                        <a:rPr lang="en-GB" sz="1400" b="1" baseline="0" dirty="0">
                          <a:latin typeface="SassoonPrimary" panose="020B0500000000000000" pitchFamily="34" charset="0"/>
                        </a:rPr>
                        <a:t>…</a:t>
                      </a:r>
                    </a:p>
                    <a:p>
                      <a:pPr algn="l"/>
                      <a:r>
                        <a:rPr lang="en-GB" sz="1100" b="0" baseline="0" dirty="0">
                          <a:latin typeface="SassoonPrimary" panose="020B0500000000000000" pitchFamily="34" charset="0"/>
                        </a:rPr>
                        <a:t>(He is called…)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446922">
                <a:tc vMerge="1">
                  <a:txBody>
                    <a:bodyPr/>
                    <a:lstStyle/>
                    <a:p>
                      <a:pPr algn="l"/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sz="1400" b="1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b="1" dirty="0" err="1">
                          <a:latin typeface="SassoonPrimary" panose="020B0500000000000000" pitchFamily="34" charset="0"/>
                        </a:rPr>
                        <a:t>soeur</a:t>
                      </a:r>
                      <a:r>
                        <a:rPr lang="en-GB" sz="1400" b="1" dirty="0">
                          <a:latin typeface="SassoonPrimary" panose="020B0500000000000000" pitchFamily="34" charset="0"/>
                        </a:rPr>
                        <a:t>.</a:t>
                      </a:r>
                    </a:p>
                    <a:p>
                      <a:pPr algn="l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(a</a:t>
                      </a: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 sister)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SassoonPrimary" panose="020B0500000000000000" pitchFamily="34" charset="0"/>
                        </a:rPr>
                        <a:t>Elle </a:t>
                      </a:r>
                      <a:r>
                        <a:rPr lang="en-GB" sz="1400" b="1" dirty="0" err="1">
                          <a:latin typeface="SassoonPrimary" panose="020B0500000000000000" pitchFamily="34" charset="0"/>
                        </a:rPr>
                        <a:t>s’appelle</a:t>
                      </a:r>
                      <a:r>
                        <a:rPr lang="en-GB" sz="1400" b="1" baseline="0" dirty="0">
                          <a:latin typeface="SassoonPrimary" panose="020B0500000000000000" pitchFamily="34" charset="0"/>
                        </a:rPr>
                        <a:t>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(She is called…)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405298951"/>
                  </a:ext>
                </a:extLst>
              </a:tr>
            </a:tbl>
          </a:graphicData>
        </a:graphic>
      </p:graphicFrame>
      <p:sp>
        <p:nvSpPr>
          <p:cNvPr id="38" name="Oval Callout 37"/>
          <p:cNvSpPr/>
          <p:nvPr/>
        </p:nvSpPr>
        <p:spPr>
          <a:xfrm>
            <a:off x="1631669" y="5994957"/>
            <a:ext cx="2522797" cy="844031"/>
          </a:xfrm>
          <a:prstGeom prst="wedgeEllipseCallout">
            <a:avLst>
              <a:gd name="adj1" fmla="val -63016"/>
              <a:gd name="adj2" fmla="val -77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SassoonPrimary" panose="020B0500000000000000" pitchFamily="34" charset="0"/>
              </a:rPr>
              <a:t>As-</a:t>
            </a:r>
            <a:r>
              <a:rPr lang="en-GB" b="1" dirty="0" err="1">
                <a:latin typeface="SassoonPrimary" panose="020B0500000000000000" pitchFamily="34" charset="0"/>
              </a:rPr>
              <a:t>tu</a:t>
            </a:r>
            <a:r>
              <a:rPr lang="en-GB" b="1" dirty="0">
                <a:latin typeface="SassoonPrimary" panose="020B0500000000000000" pitchFamily="34" charset="0"/>
              </a:rPr>
              <a:t> un </a:t>
            </a:r>
            <a:r>
              <a:rPr lang="en-GB" dirty="0">
                <a:latin typeface="SassoonPrimary" panose="020B0500000000000000" pitchFamily="34" charset="0"/>
              </a:rPr>
              <a:t>frère?</a:t>
            </a:r>
          </a:p>
          <a:p>
            <a:r>
              <a:rPr lang="en-GB" sz="1100" dirty="0">
                <a:latin typeface="SassoonPrimary" panose="020B0500000000000000" pitchFamily="34" charset="0"/>
              </a:rPr>
              <a:t>(Do you have a brother?)</a:t>
            </a: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166417"/>
              </p:ext>
            </p:extLst>
          </p:nvPr>
        </p:nvGraphicFramePr>
        <p:xfrm>
          <a:off x="9771477" y="1021637"/>
          <a:ext cx="2220299" cy="379066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699972">
                  <a:extLst>
                    <a:ext uri="{9D8B030D-6E8A-4147-A177-3AD203B41FA5}">
                      <a16:colId xmlns:a16="http://schemas.microsoft.com/office/drawing/2014/main" val="1198592760"/>
                    </a:ext>
                  </a:extLst>
                </a:gridCol>
                <a:gridCol w="520327">
                  <a:extLst>
                    <a:ext uri="{9D8B030D-6E8A-4147-A177-3AD203B41FA5}">
                      <a16:colId xmlns:a16="http://schemas.microsoft.com/office/drawing/2014/main" val="2825488989"/>
                    </a:ext>
                  </a:extLst>
                </a:gridCol>
              </a:tblGrid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>
                          <a:latin typeface="SassoonPrimary" panose="020B0500000000000000" pitchFamily="34" charset="0"/>
                        </a:rPr>
                        <a:t>dix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5401430"/>
                  </a:ext>
                </a:extLst>
              </a:tr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 err="1">
                          <a:latin typeface="SassoonPrimary" panose="020B0500000000000000" pitchFamily="34" charset="0"/>
                        </a:rPr>
                        <a:t>vingt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5320559"/>
                  </a:ext>
                </a:extLst>
              </a:tr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 err="1">
                          <a:latin typeface="SassoonPrimary" panose="020B0500000000000000" pitchFamily="34" charset="0"/>
                        </a:rPr>
                        <a:t>trente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314185"/>
                  </a:ext>
                </a:extLst>
              </a:tr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 err="1">
                          <a:latin typeface="SassoonPrimary" panose="020B0500000000000000" pitchFamily="34" charset="0"/>
                        </a:rPr>
                        <a:t>quarante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4147625"/>
                  </a:ext>
                </a:extLst>
              </a:tr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 err="1">
                          <a:latin typeface="SassoonPrimary" panose="020B0500000000000000" pitchFamily="34" charset="0"/>
                        </a:rPr>
                        <a:t>cinquante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74501854"/>
                  </a:ext>
                </a:extLst>
              </a:tr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 err="1">
                          <a:latin typeface="SassoonPrimary" panose="020B0500000000000000" pitchFamily="34" charset="0"/>
                        </a:rPr>
                        <a:t>soixante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4569219"/>
                  </a:ext>
                </a:extLst>
              </a:tr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 err="1">
                          <a:latin typeface="SassoonPrimary" panose="020B0500000000000000" pitchFamily="34" charset="0"/>
                        </a:rPr>
                        <a:t>soixante</a:t>
                      </a:r>
                      <a:r>
                        <a:rPr lang="en-GB" sz="1200" b="0" u="none" strike="noStrike" kern="1200" baseline="0" dirty="0">
                          <a:latin typeface="SassoonPrimary" panose="020B0500000000000000" pitchFamily="34" charset="0"/>
                        </a:rPr>
                        <a:t>-dix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70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4884128"/>
                  </a:ext>
                </a:extLst>
              </a:tr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 err="1">
                          <a:latin typeface="SassoonPrimary" panose="020B0500000000000000" pitchFamily="34" charset="0"/>
                        </a:rPr>
                        <a:t>quatre-vingts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9406224"/>
                  </a:ext>
                </a:extLst>
              </a:tr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 err="1">
                          <a:latin typeface="SassoonPrimary" panose="020B0500000000000000" pitchFamily="34" charset="0"/>
                        </a:rPr>
                        <a:t>quatre</a:t>
                      </a:r>
                      <a:r>
                        <a:rPr lang="en-GB" sz="1200" b="0" u="none" strike="noStrike" kern="1200" baseline="0" dirty="0">
                          <a:latin typeface="SassoonPrimary" panose="020B0500000000000000" pitchFamily="34" charset="0"/>
                        </a:rPr>
                        <a:t>-</a:t>
                      </a:r>
                      <a:r>
                        <a:rPr lang="en-GB" sz="1200" b="0" u="none" strike="noStrike" kern="1200" baseline="0" dirty="0" err="1">
                          <a:latin typeface="SassoonPrimary" panose="020B0500000000000000" pitchFamily="34" charset="0"/>
                        </a:rPr>
                        <a:t>vingt</a:t>
                      </a:r>
                      <a:r>
                        <a:rPr lang="en-GB" sz="1200" b="0" u="none" strike="noStrike" kern="1200" baseline="0" dirty="0">
                          <a:latin typeface="SassoonPrimary" panose="020B0500000000000000" pitchFamily="34" charset="0"/>
                        </a:rPr>
                        <a:t>-dix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01457296"/>
                  </a:ext>
                </a:extLst>
              </a:tr>
              <a:tr h="379066">
                <a:tc>
                  <a:txBody>
                    <a:bodyPr/>
                    <a:lstStyle/>
                    <a:p>
                      <a:r>
                        <a:rPr lang="en-GB" sz="1200" b="0" u="none" strike="noStrike" kern="1200" baseline="0" dirty="0">
                          <a:latin typeface="SassoonPrimary" panose="020B0500000000000000" pitchFamily="34" charset="0"/>
                        </a:rPr>
                        <a:t>cent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100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6691514"/>
                  </a:ext>
                </a:extLst>
              </a:tr>
            </a:tbl>
          </a:graphicData>
        </a:graphic>
      </p:graphicFrame>
      <p:pic>
        <p:nvPicPr>
          <p:cNvPr id="31" name="Aunt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6453223" y="2475731"/>
            <a:ext cx="469174" cy="469174"/>
          </a:xfrm>
          <a:prstGeom prst="rect">
            <a:avLst/>
          </a:prstGeom>
        </p:spPr>
      </p:pic>
      <p:pic>
        <p:nvPicPr>
          <p:cNvPr id="44" name="Da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327101" y="4414959"/>
            <a:ext cx="435155" cy="435155"/>
          </a:xfrm>
          <a:prstGeom prst="rect">
            <a:avLst/>
          </a:prstGeom>
        </p:spPr>
      </p:pic>
      <p:pic>
        <p:nvPicPr>
          <p:cNvPr id="45" name="Grabparent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8593626" y="4397228"/>
            <a:ext cx="429968" cy="429968"/>
          </a:xfrm>
          <a:prstGeom prst="rect">
            <a:avLst/>
          </a:prstGeom>
        </p:spPr>
      </p:pic>
      <p:pic>
        <p:nvPicPr>
          <p:cNvPr id="46" name="Granda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4774754" y="4400371"/>
            <a:ext cx="481826" cy="481826"/>
          </a:xfrm>
          <a:prstGeom prst="rect">
            <a:avLst/>
          </a:prstGeom>
        </p:spPr>
      </p:pic>
      <p:pic>
        <p:nvPicPr>
          <p:cNvPr id="47" name="Grandma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4847025" y="2520177"/>
            <a:ext cx="396803" cy="396803"/>
          </a:xfrm>
          <a:prstGeom prst="rect">
            <a:avLst/>
          </a:prstGeom>
        </p:spPr>
      </p:pic>
      <p:pic>
        <p:nvPicPr>
          <p:cNvPr id="48" name="He us calle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6096117" y="4965339"/>
            <a:ext cx="464260" cy="464260"/>
          </a:xfrm>
          <a:prstGeom prst="rect">
            <a:avLst/>
          </a:prstGeom>
        </p:spPr>
      </p:pic>
      <p:pic>
        <p:nvPicPr>
          <p:cNvPr id="49" name="Mum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298819" y="2475731"/>
            <a:ext cx="485693" cy="485693"/>
          </a:xfrm>
          <a:prstGeom prst="rect">
            <a:avLst/>
          </a:prstGeom>
        </p:spPr>
      </p:pic>
      <p:pic>
        <p:nvPicPr>
          <p:cNvPr id="50" name="She is calle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6077907" y="5440289"/>
            <a:ext cx="429650" cy="429650"/>
          </a:xfrm>
          <a:prstGeom prst="rect">
            <a:avLst/>
          </a:prstGeom>
        </p:spPr>
      </p:pic>
      <p:pic>
        <p:nvPicPr>
          <p:cNvPr id="51" name="Sister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2968517" y="2476433"/>
            <a:ext cx="481450" cy="481450"/>
          </a:xfrm>
          <a:prstGeom prst="rect">
            <a:avLst/>
          </a:prstGeom>
        </p:spPr>
      </p:pic>
      <p:pic>
        <p:nvPicPr>
          <p:cNvPr id="52" name="The brither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3002047" y="4354286"/>
            <a:ext cx="545256" cy="545256"/>
          </a:xfrm>
          <a:prstGeom prst="rect">
            <a:avLst/>
          </a:prstGeom>
        </p:spPr>
      </p:pic>
      <p:pic>
        <p:nvPicPr>
          <p:cNvPr id="53" name="The family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3867891" y="507803"/>
            <a:ext cx="448497" cy="448497"/>
          </a:xfrm>
          <a:prstGeom prst="rect">
            <a:avLst/>
          </a:prstGeom>
        </p:spPr>
      </p:pic>
      <p:pic>
        <p:nvPicPr>
          <p:cNvPr id="54" name="The parents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8494010" y="2456796"/>
            <a:ext cx="469628" cy="469628"/>
          </a:xfrm>
          <a:prstGeom prst="rect">
            <a:avLst/>
          </a:prstGeom>
        </p:spPr>
      </p:pic>
      <p:pic>
        <p:nvPicPr>
          <p:cNvPr id="55" name="Uncle">
            <a:hlinkClick r:id="" action="ppaction://media"/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6438382" y="4374958"/>
            <a:ext cx="498856" cy="498856"/>
          </a:xfrm>
          <a:prstGeom prst="rect">
            <a:avLst/>
          </a:prstGeom>
        </p:spPr>
      </p:pic>
      <p:pic>
        <p:nvPicPr>
          <p:cNvPr id="56" name="3D1DF10F">
            <a:hlinkClick r:id="" action="ppaction://media"/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0132016" y="1035212"/>
            <a:ext cx="347099" cy="347099"/>
          </a:xfrm>
          <a:prstGeom prst="rect">
            <a:avLst/>
          </a:prstGeom>
        </p:spPr>
      </p:pic>
      <p:pic>
        <p:nvPicPr>
          <p:cNvPr id="57" name="33CD9FF3">
            <a:hlinkClick r:id="" action="ppaction://media"/>
          </p:cNvPr>
          <p:cNvPicPr>
            <a:picLocks noChangeAspect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0342204" y="1382963"/>
            <a:ext cx="395352" cy="395352"/>
          </a:xfrm>
          <a:prstGeom prst="rect">
            <a:avLst/>
          </a:prstGeom>
        </p:spPr>
      </p:pic>
      <p:pic>
        <p:nvPicPr>
          <p:cNvPr id="2052" name="CAF9FB6A">
            <a:hlinkClick r:id="" action="ppaction://media"/>
          </p:cNvPr>
          <p:cNvPicPr>
            <a:picLocks noChangeAspect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0338881" y="1778315"/>
            <a:ext cx="388380" cy="388380"/>
          </a:xfrm>
          <a:prstGeom prst="rect">
            <a:avLst/>
          </a:prstGeom>
        </p:spPr>
      </p:pic>
      <p:pic>
        <p:nvPicPr>
          <p:cNvPr id="2053" name="AFEB3977">
            <a:hlinkClick r:id="" action="ppaction://media"/>
          </p:cNvPr>
          <p:cNvPicPr>
            <a:picLocks noChangeAspect="1"/>
          </p:cNvPicPr>
          <p:nvPr>
            <a:audioFile r:link="rId34"/>
            <p:extLst>
              <p:ext uri="{DAA4B4D4-6D71-4841-9C94-3DE7FCFB9230}">
                <p14:media xmlns:p14="http://schemas.microsoft.com/office/powerpoint/2010/main" r:embed="rId33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0571370" y="2151960"/>
            <a:ext cx="416103" cy="416103"/>
          </a:xfrm>
          <a:prstGeom prst="rect">
            <a:avLst/>
          </a:prstGeom>
        </p:spPr>
      </p:pic>
      <p:pic>
        <p:nvPicPr>
          <p:cNvPr id="2054" name="03E3BBE6">
            <a:hlinkClick r:id="" action="ppaction://media"/>
          </p:cNvPr>
          <p:cNvPicPr>
            <a:picLocks noChangeAspect="1"/>
          </p:cNvPicPr>
          <p:nvPr>
            <a:audioFile r:link="rId36"/>
            <p:extLst>
              <p:ext uri="{DAA4B4D4-6D71-4841-9C94-3DE7FCFB9230}">
                <p14:media xmlns:p14="http://schemas.microsoft.com/office/powerpoint/2010/main" r:embed="rId35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0630477" y="2562047"/>
            <a:ext cx="441044" cy="441044"/>
          </a:xfrm>
          <a:prstGeom prst="rect">
            <a:avLst/>
          </a:prstGeom>
        </p:spPr>
      </p:pic>
      <p:pic>
        <p:nvPicPr>
          <p:cNvPr id="2055" name="4DFB266B">
            <a:hlinkClick r:id="" action="ppaction://media"/>
          </p:cNvPr>
          <p:cNvPicPr>
            <a:picLocks noChangeAspect="1"/>
          </p:cNvPicPr>
          <p:nvPr>
            <a:audioFile r:link="rId38"/>
            <p:extLst>
              <p:ext uri="{DAA4B4D4-6D71-4841-9C94-3DE7FCFB9230}">
                <p14:media xmlns:p14="http://schemas.microsoft.com/office/powerpoint/2010/main" r:embed="rId37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0538320" y="2945378"/>
            <a:ext cx="377882" cy="377882"/>
          </a:xfrm>
          <a:prstGeom prst="rect">
            <a:avLst/>
          </a:prstGeom>
        </p:spPr>
      </p:pic>
      <p:pic>
        <p:nvPicPr>
          <p:cNvPr id="2056" name="9D0FE787">
            <a:hlinkClick r:id="" action="ppaction://media"/>
          </p:cNvPr>
          <p:cNvPicPr>
            <a:picLocks noChangeAspect="1"/>
          </p:cNvPicPr>
          <p:nvPr>
            <a:audioFile r:link="rId40"/>
            <p:extLst>
              <p:ext uri="{DAA4B4D4-6D71-4841-9C94-3DE7FCFB9230}">
                <p14:media xmlns:p14="http://schemas.microsoft.com/office/powerpoint/2010/main" r:embed="rId39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0737556" y="3281295"/>
            <a:ext cx="417091" cy="417091"/>
          </a:xfrm>
          <a:prstGeom prst="rect">
            <a:avLst/>
          </a:prstGeom>
        </p:spPr>
      </p:pic>
      <p:pic>
        <p:nvPicPr>
          <p:cNvPr id="2057" name="6D36746B">
            <a:hlinkClick r:id="" action="ppaction://media"/>
          </p:cNvPr>
          <p:cNvPicPr>
            <a:picLocks noChangeAspect="1"/>
          </p:cNvPicPr>
          <p:nvPr>
            <a:audioFile r:link="rId42"/>
            <p:extLst>
              <p:ext uri="{DAA4B4D4-6D71-4841-9C94-3DE7FCFB9230}">
                <p14:media xmlns:p14="http://schemas.microsoft.com/office/powerpoint/2010/main" r:embed="rId41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0871391" y="3688321"/>
            <a:ext cx="394022" cy="394022"/>
          </a:xfrm>
          <a:prstGeom prst="rect">
            <a:avLst/>
          </a:prstGeom>
        </p:spPr>
      </p:pic>
      <p:pic>
        <p:nvPicPr>
          <p:cNvPr id="2058" name="9FE0B4BF">
            <a:hlinkClick r:id="" action="ppaction://media"/>
          </p:cNvPr>
          <p:cNvPicPr>
            <a:picLocks noChangeAspect="1"/>
          </p:cNvPicPr>
          <p:nvPr>
            <a:audioFile r:link="rId44"/>
            <p:extLst>
              <p:ext uri="{DAA4B4D4-6D71-4841-9C94-3DE7FCFB9230}">
                <p14:media xmlns:p14="http://schemas.microsoft.com/office/powerpoint/2010/main" r:embed="rId43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1068402" y="4063813"/>
            <a:ext cx="387104" cy="387104"/>
          </a:xfrm>
          <a:prstGeom prst="rect">
            <a:avLst/>
          </a:prstGeom>
        </p:spPr>
      </p:pic>
      <p:pic>
        <p:nvPicPr>
          <p:cNvPr id="2059" name="56791B28">
            <a:hlinkClick r:id="" action="ppaction://media"/>
          </p:cNvPr>
          <p:cNvPicPr>
            <a:picLocks noChangeAspect="1"/>
          </p:cNvPicPr>
          <p:nvPr>
            <a:audioFile r:link="rId46"/>
            <p:extLst>
              <p:ext uri="{DAA4B4D4-6D71-4841-9C94-3DE7FCFB9230}">
                <p14:media xmlns:p14="http://schemas.microsoft.com/office/powerpoint/2010/main" r:embed="rId45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10223029" y="4466354"/>
            <a:ext cx="373097" cy="373097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ackgroundRemoval t="0" b="89720" l="10000" r="100000">
                        <a14:foregroundMark x1="56875" y1="9034" x2="51875" y2="25545"/>
                        <a14:foregroundMark x1="43125" y1="13396" x2="58750" y2="5607"/>
                        <a14:foregroundMark x1="38125" y1="15888" x2="41875" y2="560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24218" y="5019998"/>
            <a:ext cx="669792" cy="134377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ackgroundRemoval t="339" b="89831" l="9494" r="898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22360" y="4997907"/>
            <a:ext cx="959271" cy="1791044"/>
          </a:xfrm>
          <a:prstGeom prst="rect">
            <a:avLst/>
          </a:prstGeom>
        </p:spPr>
      </p:pic>
      <p:sp>
        <p:nvSpPr>
          <p:cNvPr id="39" name="Oval Callout 38"/>
          <p:cNvSpPr/>
          <p:nvPr/>
        </p:nvSpPr>
        <p:spPr>
          <a:xfrm>
            <a:off x="4249863" y="5952320"/>
            <a:ext cx="3145295" cy="869197"/>
          </a:xfrm>
          <a:prstGeom prst="wedgeEllipseCallout">
            <a:avLst>
              <a:gd name="adj1" fmla="val 49066"/>
              <a:gd name="adj2" fmla="val -77738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err="1">
                <a:solidFill>
                  <a:schemeClr val="bg2">
                    <a:lumMod val="10000"/>
                  </a:schemeClr>
                </a:solidFill>
                <a:latin typeface="SassoonPrimary" panose="020B0500000000000000" pitchFamily="34" charset="0"/>
              </a:rPr>
              <a:t>Oui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SassoonPrimary" panose="020B0500000000000000" pitchFamily="34" charset="0"/>
              </a:rPr>
              <a:t> </a:t>
            </a:r>
            <a:r>
              <a:rPr lang="en-GB" dirty="0" err="1">
                <a:solidFill>
                  <a:schemeClr val="bg2">
                    <a:lumMod val="10000"/>
                  </a:schemeClr>
                </a:solidFill>
                <a:latin typeface="SassoonPrimary" panose="020B0500000000000000" pitchFamily="34" charset="0"/>
              </a:rPr>
              <a:t>j’ai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SassoonPrimary" panose="020B0500000000000000" pitchFamily="34" charset="0"/>
              </a:rPr>
              <a:t> un frère. </a:t>
            </a:r>
            <a:r>
              <a:rPr lang="en-GB" sz="1100" dirty="0">
                <a:solidFill>
                  <a:schemeClr val="bg2">
                    <a:lumMod val="10000"/>
                  </a:schemeClr>
                </a:solidFill>
                <a:latin typeface="SassoonPrimary" panose="020B0500000000000000" pitchFamily="34" charset="0"/>
              </a:rPr>
              <a:t>(Yes I have one brother)</a:t>
            </a:r>
          </a:p>
        </p:txBody>
      </p:sp>
      <p:sp>
        <p:nvSpPr>
          <p:cNvPr id="79" name="Oval Callout 78"/>
          <p:cNvSpPr/>
          <p:nvPr/>
        </p:nvSpPr>
        <p:spPr>
          <a:xfrm>
            <a:off x="7816473" y="5625296"/>
            <a:ext cx="1315952" cy="1195784"/>
          </a:xfrm>
          <a:prstGeom prst="wedgeEllipseCallout">
            <a:avLst>
              <a:gd name="adj1" fmla="val -51505"/>
              <a:gd name="adj2" fmla="val -56979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SassoonPrimary" panose="020B0500000000000000" pitchFamily="34" charset="0"/>
              </a:rPr>
              <a:t>Et </a:t>
            </a:r>
            <a:r>
              <a:rPr lang="en-GB" dirty="0" err="1">
                <a:solidFill>
                  <a:schemeClr val="bg2">
                    <a:lumMod val="10000"/>
                  </a:schemeClr>
                </a:solidFill>
                <a:latin typeface="SassoonPrimary" panose="020B0500000000000000" pitchFamily="34" charset="0"/>
              </a:rPr>
              <a:t>toi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SassoonPrimary" panose="020B0500000000000000" pitchFamily="34" charset="0"/>
              </a:rPr>
              <a:t>? </a:t>
            </a:r>
          </a:p>
          <a:p>
            <a:r>
              <a:rPr lang="en-GB" sz="1100" dirty="0">
                <a:solidFill>
                  <a:schemeClr val="bg2">
                    <a:lumMod val="10000"/>
                  </a:schemeClr>
                </a:solidFill>
                <a:latin typeface="SassoonPrimary" panose="020B0500000000000000" pitchFamily="34" charset="0"/>
              </a:rPr>
              <a:t>(And you?)</a:t>
            </a:r>
            <a:endParaRPr lang="en-GB" sz="800" dirty="0">
              <a:solidFill>
                <a:schemeClr val="bg2">
                  <a:lumMod val="10000"/>
                </a:schemeClr>
              </a:solidFill>
              <a:latin typeface="SassoonPrimary" panose="020B0500000000000000" pitchFamily="34" charset="0"/>
            </a:endParaRPr>
          </a:p>
        </p:txBody>
      </p:sp>
      <p:pic>
        <p:nvPicPr>
          <p:cNvPr id="2062" name="And you">
            <a:hlinkClick r:id="" action="ppaction://media"/>
          </p:cNvPr>
          <p:cNvPicPr>
            <a:picLocks noChangeAspect="1"/>
          </p:cNvPicPr>
          <p:nvPr>
            <a:audioFile r:link="rId48"/>
            <p:extLst>
              <p:ext uri="{DAA4B4D4-6D71-4841-9C94-3DE7FCFB9230}">
                <p14:media xmlns:p14="http://schemas.microsoft.com/office/powerpoint/2010/main" r:embed="rId47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8783489" y="6051724"/>
            <a:ext cx="365643" cy="365643"/>
          </a:xfrm>
          <a:prstGeom prst="rect">
            <a:avLst/>
          </a:prstGeom>
        </p:spPr>
      </p:pic>
      <p:pic>
        <p:nvPicPr>
          <p:cNvPr id="2063" name="Do you have a bro">
            <a:hlinkClick r:id="" action="ppaction://media"/>
          </p:cNvPr>
          <p:cNvPicPr>
            <a:picLocks noChangeAspect="1"/>
          </p:cNvPicPr>
          <p:nvPr>
            <a:audioFile r:link="rId50"/>
            <p:extLst>
              <p:ext uri="{DAA4B4D4-6D71-4841-9C94-3DE7FCFB9230}">
                <p14:media xmlns:p14="http://schemas.microsoft.com/office/powerpoint/2010/main" r:embed="rId49"/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3217978" y="6354225"/>
            <a:ext cx="434725" cy="434725"/>
          </a:xfrm>
          <a:prstGeom prst="rect">
            <a:avLst/>
          </a:prstGeom>
        </p:spPr>
      </p:pic>
      <p:pic>
        <p:nvPicPr>
          <p:cNvPr id="2064" name="I have a brother">
            <a:hlinkClick r:id="" action="ppaction://media"/>
          </p:cNvPr>
          <p:cNvPicPr>
            <a:picLocks noChangeAspect="1"/>
          </p:cNvPicPr>
          <p:nvPr>
            <a:audioFile r:link="rId51"/>
            <p:extLst>
              <p:ext uri="{DAA4B4D4-6D71-4841-9C94-3DE7FCFB9230}">
                <p14:media xmlns:p14="http://schemas.microsoft.com/office/powerpoint/2010/main" r:embed="rId52">
                  <p14:trim st="643"/>
                </p14:media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2761892" y="4980377"/>
            <a:ext cx="447350" cy="447350"/>
          </a:xfrm>
          <a:prstGeom prst="rect">
            <a:avLst/>
          </a:prstGeom>
        </p:spPr>
      </p:pic>
      <p:pic>
        <p:nvPicPr>
          <p:cNvPr id="2065" name="I have a sister">
            <a:hlinkClick r:id="" action="ppaction://media"/>
          </p:cNvPr>
          <p:cNvPicPr>
            <a:picLocks noChangeAspect="1"/>
          </p:cNvPicPr>
          <p:nvPr>
            <a:audioFile r:link="rId51"/>
            <p:extLst>
              <p:ext uri="{DAA4B4D4-6D71-4841-9C94-3DE7FCFB9230}">
                <p14:media xmlns:p14="http://schemas.microsoft.com/office/powerpoint/2010/main" r:embed="rId53">
                  <p14:trim st="938"/>
                </p14:media>
              </p:ext>
            </p:extLst>
          </p:nvPr>
        </p:nvPicPr>
        <p:blipFill>
          <a:blip r:embed="rId66"/>
          <a:stretch>
            <a:fillRect/>
          </a:stretch>
        </p:blipFill>
        <p:spPr>
          <a:xfrm>
            <a:off x="2756619" y="5484794"/>
            <a:ext cx="457896" cy="457896"/>
          </a:xfrm>
          <a:prstGeom prst="rect">
            <a:avLst/>
          </a:prstGeom>
        </p:spPr>
      </p:pic>
      <p:pic>
        <p:nvPicPr>
          <p:cNvPr id="58" name="Picture 57" descr="Qr code&#10;&#10;Description automatically generated">
            <a:extLst>
              <a:ext uri="{FF2B5EF4-FFF2-40B4-BE49-F238E27FC236}">
                <a16:creationId xmlns:a16="http://schemas.microsoft.com/office/drawing/2014/main" id="{7D5FF25E-E65E-44F2-957E-53077FA438F4}"/>
              </a:ext>
            </a:extLst>
          </p:cNvPr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49" y="16590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335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6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18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345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39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159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345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555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182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602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2136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53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996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67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1602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602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1718" fill="hold"/>
                                        <p:tgtEl>
                                          <p:spTgt spid="20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1973" fill="hold"/>
                                        <p:tgtEl>
                                          <p:spTgt spid="20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"/>
                </p:tgtEl>
              </p:cMediaNode>
            </p:audio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2113" fill="hold"/>
                                        <p:tgtEl>
                                          <p:spTgt spid="20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4"/>
                </p:tgtEl>
              </p:cMediaNode>
            </p:audio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043" fill="hold"/>
                                        <p:tgtEl>
                                          <p:spTgt spid="20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5"/>
                </p:tgtEl>
              </p:cMediaNode>
            </p:audio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113" fill="hold"/>
                                        <p:tgtEl>
                                          <p:spTgt spid="20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6"/>
                </p:tgtEl>
              </p:cMediaNode>
            </p:audio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2113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2" dur="1811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2252" fill="hold"/>
                                        <p:tgtEl>
                                          <p:spTgt spid="20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9"/>
                </p:tgtEl>
              </p:cMediaNode>
            </p:audio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4" dur="1718" fill="hold"/>
                                        <p:tgtEl>
                                          <p:spTgt spid="20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2"/>
                </p:tgtEl>
              </p:cMediaNode>
            </p:audio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1811" fill="hold"/>
                                        <p:tgtEl>
                                          <p:spTgt spid="20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audio>
              <p:cMediaNode vol="8000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3"/>
                </p:tgtEl>
              </p:cMediaNode>
            </p:audio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6" dur="1748" fill="hold"/>
                                        <p:tgtEl>
                                          <p:spTgt spid="20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audio>
              <p:cMediaNode vol="80000">
                <p:cTn id="1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4"/>
                </p:tgtEl>
              </p:cMediaNode>
            </p:audio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2" dur="1546" fill="hold"/>
                                        <p:tgtEl>
                                          <p:spTgt spid="20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5"/>
                  </p:tgtEl>
                </p:cond>
              </p:nextCondLst>
            </p:seq>
            <p:audio>
              <p:cMediaNode vol="80000">
                <p:cTn id="1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185</Words>
  <Application>Microsoft Office PowerPoint</Application>
  <PresentationFormat>Widescreen</PresentationFormat>
  <Paragraphs>76</Paragraphs>
  <Slides>1</Slides>
  <Notes>0</Notes>
  <HiddenSlides>0</HiddenSlides>
  <MMClips>27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2021-09-01T10:30:04Z</dcterms:modified>
  <cp:contentStatus/>
</cp:coreProperties>
</file>