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7" Type="http://schemas.microsoft.com/office/2007/relationships/media" Target="../media/media61.m4a"/><Relationship Id="rId21" Type="http://schemas.openxmlformats.org/officeDocument/2006/relationships/audio" Target="../media/media11.m4a"/><Relationship Id="rId42" Type="http://schemas.microsoft.com/office/2007/relationships/media" Target="../media/media22.m4a"/><Relationship Id="rId63" Type="http://schemas.openxmlformats.org/officeDocument/2006/relationships/audio" Target="../media/media32.m4a"/><Relationship Id="rId84" Type="http://schemas.openxmlformats.org/officeDocument/2006/relationships/audio" Target="../media/media43.m4a"/><Relationship Id="rId138" Type="http://schemas.microsoft.com/office/2007/relationships/media" Target="../media/media72.m4a"/><Relationship Id="rId159" Type="http://schemas.openxmlformats.org/officeDocument/2006/relationships/image" Target="../media/image17.png"/><Relationship Id="rId107" Type="http://schemas.microsoft.com/office/2007/relationships/media" Target="../media/media56.m4a"/><Relationship Id="rId11" Type="http://schemas.microsoft.com/office/2007/relationships/media" Target="../media/media6.m4a"/><Relationship Id="rId32" Type="http://schemas.microsoft.com/office/2007/relationships/media" Target="../media/media17.m4a"/><Relationship Id="rId53" Type="http://schemas.openxmlformats.org/officeDocument/2006/relationships/audio" Target="../media/media27.m4a"/><Relationship Id="rId74" Type="http://schemas.microsoft.com/office/2007/relationships/media" Target="../media/media38.m4a"/><Relationship Id="rId128" Type="http://schemas.microsoft.com/office/2007/relationships/media" Target="../media/media67.m4a"/><Relationship Id="rId149" Type="http://schemas.openxmlformats.org/officeDocument/2006/relationships/image" Target="../media/image7.png"/><Relationship Id="rId5" Type="http://schemas.microsoft.com/office/2007/relationships/media" Target="../media/media3.m4a"/><Relationship Id="rId95" Type="http://schemas.microsoft.com/office/2007/relationships/media" Target="../media/media50.m4a"/><Relationship Id="rId160" Type="http://schemas.openxmlformats.org/officeDocument/2006/relationships/image" Target="../media/image18.png"/><Relationship Id="rId22" Type="http://schemas.microsoft.com/office/2007/relationships/media" Target="../media/media12.m4a"/><Relationship Id="rId43" Type="http://schemas.openxmlformats.org/officeDocument/2006/relationships/audio" Target="../media/media22.m4a"/><Relationship Id="rId64" Type="http://schemas.microsoft.com/office/2007/relationships/media" Target="../media/media33.m4a"/><Relationship Id="rId118" Type="http://schemas.openxmlformats.org/officeDocument/2006/relationships/audio" Target="../media/media61.m4a"/><Relationship Id="rId139" Type="http://schemas.openxmlformats.org/officeDocument/2006/relationships/audio" Target="../media/media72.m4a"/><Relationship Id="rId85" Type="http://schemas.microsoft.com/office/2007/relationships/media" Target="../media/media44.m4a"/><Relationship Id="rId150" Type="http://schemas.openxmlformats.org/officeDocument/2006/relationships/image" Target="../media/image8.png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33" Type="http://schemas.openxmlformats.org/officeDocument/2006/relationships/audio" Target="../media/media17.m4a"/><Relationship Id="rId38" Type="http://schemas.microsoft.com/office/2007/relationships/media" Target="../media/media20.m4a"/><Relationship Id="rId59" Type="http://schemas.openxmlformats.org/officeDocument/2006/relationships/audio" Target="../media/media30.m4a"/><Relationship Id="rId103" Type="http://schemas.microsoft.com/office/2007/relationships/media" Target="../media/media54.m4a"/><Relationship Id="rId108" Type="http://schemas.openxmlformats.org/officeDocument/2006/relationships/audio" Target="../media/media56.m4a"/><Relationship Id="rId124" Type="http://schemas.microsoft.com/office/2007/relationships/media" Target="../media/media65.m4a"/><Relationship Id="rId129" Type="http://schemas.openxmlformats.org/officeDocument/2006/relationships/audio" Target="../media/media67.m4a"/><Relationship Id="rId54" Type="http://schemas.microsoft.com/office/2007/relationships/media" Target="../media/media28.m4a"/><Relationship Id="rId70" Type="http://schemas.microsoft.com/office/2007/relationships/media" Target="../media/media36.m4a"/><Relationship Id="rId75" Type="http://schemas.openxmlformats.org/officeDocument/2006/relationships/audio" Target="../media/media38.m4a"/><Relationship Id="rId91" Type="http://schemas.openxmlformats.org/officeDocument/2006/relationships/audio" Target="../media/media47.m4a"/><Relationship Id="rId96" Type="http://schemas.openxmlformats.org/officeDocument/2006/relationships/audio" Target="../media/media50.m4a"/><Relationship Id="rId140" Type="http://schemas.microsoft.com/office/2007/relationships/media" Target="../media/media73.m4a"/><Relationship Id="rId145" Type="http://schemas.openxmlformats.org/officeDocument/2006/relationships/image" Target="../media/image3.png"/><Relationship Id="rId161" Type="http://schemas.openxmlformats.org/officeDocument/2006/relationships/image" Target="../media/image19.png"/><Relationship Id="rId166" Type="http://schemas.openxmlformats.org/officeDocument/2006/relationships/image" Target="../media/image24.jpe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23" Type="http://schemas.openxmlformats.org/officeDocument/2006/relationships/audio" Target="../media/media12.m4a"/><Relationship Id="rId28" Type="http://schemas.microsoft.com/office/2007/relationships/media" Target="../media/media15.m4a"/><Relationship Id="rId49" Type="http://schemas.openxmlformats.org/officeDocument/2006/relationships/audio" Target="../media/media25.m4a"/><Relationship Id="rId114" Type="http://schemas.openxmlformats.org/officeDocument/2006/relationships/audio" Target="../media/media59.m4a"/><Relationship Id="rId119" Type="http://schemas.microsoft.com/office/2007/relationships/media" Target="../media/media62.m4a"/><Relationship Id="rId44" Type="http://schemas.microsoft.com/office/2007/relationships/media" Target="../media/media23.m4a"/><Relationship Id="rId60" Type="http://schemas.microsoft.com/office/2007/relationships/media" Target="../media/media31.m4a"/><Relationship Id="rId65" Type="http://schemas.openxmlformats.org/officeDocument/2006/relationships/audio" Target="../media/media33.m4a"/><Relationship Id="rId81" Type="http://schemas.microsoft.com/office/2007/relationships/media" Target="../media/media42.m4a"/><Relationship Id="rId86" Type="http://schemas.openxmlformats.org/officeDocument/2006/relationships/audio" Target="../media/media44.m4a"/><Relationship Id="rId130" Type="http://schemas.microsoft.com/office/2007/relationships/media" Target="../media/media68.m4a"/><Relationship Id="rId135" Type="http://schemas.openxmlformats.org/officeDocument/2006/relationships/audio" Target="../media/media70.m4a"/><Relationship Id="rId151" Type="http://schemas.openxmlformats.org/officeDocument/2006/relationships/image" Target="../media/image9.png"/><Relationship Id="rId156" Type="http://schemas.openxmlformats.org/officeDocument/2006/relationships/image" Target="../media/image14.png"/><Relationship Id="rId13" Type="http://schemas.microsoft.com/office/2007/relationships/media" Target="../media/media7.m4a"/><Relationship Id="rId18" Type="http://schemas.microsoft.com/office/2007/relationships/media" Target="../media/media10.m4a"/><Relationship Id="rId39" Type="http://schemas.openxmlformats.org/officeDocument/2006/relationships/audio" Target="../media/media20.m4a"/><Relationship Id="rId109" Type="http://schemas.microsoft.com/office/2007/relationships/media" Target="../media/media57.m4a"/><Relationship Id="rId34" Type="http://schemas.microsoft.com/office/2007/relationships/media" Target="../media/media18.m4a"/><Relationship Id="rId50" Type="http://schemas.microsoft.com/office/2007/relationships/media" Target="../media/media26.m4a"/><Relationship Id="rId55" Type="http://schemas.openxmlformats.org/officeDocument/2006/relationships/audio" Target="../media/media28.m4a"/><Relationship Id="rId76" Type="http://schemas.microsoft.com/office/2007/relationships/media" Target="../media/media39.m4a"/><Relationship Id="rId97" Type="http://schemas.microsoft.com/office/2007/relationships/media" Target="../media/media51.m4a"/><Relationship Id="rId104" Type="http://schemas.openxmlformats.org/officeDocument/2006/relationships/audio" Target="../media/media54.m4a"/><Relationship Id="rId120" Type="http://schemas.microsoft.com/office/2007/relationships/media" Target="../media/media63.m4a"/><Relationship Id="rId125" Type="http://schemas.openxmlformats.org/officeDocument/2006/relationships/audio" Target="../media/media65.m4a"/><Relationship Id="rId141" Type="http://schemas.openxmlformats.org/officeDocument/2006/relationships/audio" Target="../media/media73.m4a"/><Relationship Id="rId146" Type="http://schemas.openxmlformats.org/officeDocument/2006/relationships/image" Target="../media/image4.png"/><Relationship Id="rId167" Type="http://schemas.openxmlformats.org/officeDocument/2006/relationships/image" Target="../media/image25.png"/><Relationship Id="rId7" Type="http://schemas.microsoft.com/office/2007/relationships/media" Target="../media/media4.m4a"/><Relationship Id="rId71" Type="http://schemas.openxmlformats.org/officeDocument/2006/relationships/audio" Target="../media/media36.m4a"/><Relationship Id="rId92" Type="http://schemas.microsoft.com/office/2007/relationships/media" Target="../media/media48.m4a"/><Relationship Id="rId162" Type="http://schemas.openxmlformats.org/officeDocument/2006/relationships/image" Target="../media/image20.png"/><Relationship Id="rId2" Type="http://schemas.openxmlformats.org/officeDocument/2006/relationships/audio" Target="../media/media1.m4a"/><Relationship Id="rId29" Type="http://schemas.openxmlformats.org/officeDocument/2006/relationships/audio" Target="../media/media15.m4a"/><Relationship Id="rId24" Type="http://schemas.microsoft.com/office/2007/relationships/media" Target="../media/media13.m4a"/><Relationship Id="rId40" Type="http://schemas.microsoft.com/office/2007/relationships/media" Target="../media/media21.m4a"/><Relationship Id="rId45" Type="http://schemas.openxmlformats.org/officeDocument/2006/relationships/audio" Target="../media/media23.m4a"/><Relationship Id="rId66" Type="http://schemas.microsoft.com/office/2007/relationships/media" Target="../media/media34.m4a"/><Relationship Id="rId87" Type="http://schemas.microsoft.com/office/2007/relationships/media" Target="../media/media45.m4a"/><Relationship Id="rId110" Type="http://schemas.openxmlformats.org/officeDocument/2006/relationships/audio" Target="../media/media57.m4a"/><Relationship Id="rId115" Type="http://schemas.microsoft.com/office/2007/relationships/media" Target="../media/media60.m4a"/><Relationship Id="rId131" Type="http://schemas.openxmlformats.org/officeDocument/2006/relationships/audio" Target="../media/media68.m4a"/><Relationship Id="rId136" Type="http://schemas.microsoft.com/office/2007/relationships/media" Target="../media/media71.m4a"/><Relationship Id="rId157" Type="http://schemas.openxmlformats.org/officeDocument/2006/relationships/image" Target="../media/image15.png"/><Relationship Id="rId61" Type="http://schemas.openxmlformats.org/officeDocument/2006/relationships/audio" Target="../media/media31.m4a"/><Relationship Id="rId82" Type="http://schemas.openxmlformats.org/officeDocument/2006/relationships/audio" Target="../media/media42.m4a"/><Relationship Id="rId152" Type="http://schemas.openxmlformats.org/officeDocument/2006/relationships/image" Target="../media/image10.png"/><Relationship Id="rId19" Type="http://schemas.openxmlformats.org/officeDocument/2006/relationships/audio" Target="../media/media10.m4a"/><Relationship Id="rId14" Type="http://schemas.openxmlformats.org/officeDocument/2006/relationships/audio" Target="../media/media7.m4a"/><Relationship Id="rId30" Type="http://schemas.microsoft.com/office/2007/relationships/media" Target="../media/media16.m4a"/><Relationship Id="rId35" Type="http://schemas.openxmlformats.org/officeDocument/2006/relationships/audio" Target="../media/media18.m4a"/><Relationship Id="rId56" Type="http://schemas.microsoft.com/office/2007/relationships/media" Target="../media/media29.m4a"/><Relationship Id="rId77" Type="http://schemas.microsoft.com/office/2007/relationships/media" Target="../media/media40.m4a"/><Relationship Id="rId100" Type="http://schemas.openxmlformats.org/officeDocument/2006/relationships/audio" Target="../media/media52.m4a"/><Relationship Id="rId105" Type="http://schemas.microsoft.com/office/2007/relationships/media" Target="../media/media55.m4a"/><Relationship Id="rId126" Type="http://schemas.microsoft.com/office/2007/relationships/media" Target="../media/media66.m4a"/><Relationship Id="rId147" Type="http://schemas.openxmlformats.org/officeDocument/2006/relationships/image" Target="../media/image5.png"/><Relationship Id="rId168" Type="http://schemas.openxmlformats.org/officeDocument/2006/relationships/image" Target="../media/image26.png"/><Relationship Id="rId8" Type="http://schemas.openxmlformats.org/officeDocument/2006/relationships/audio" Target="../media/media4.m4a"/><Relationship Id="rId51" Type="http://schemas.openxmlformats.org/officeDocument/2006/relationships/audio" Target="../media/media26.m4a"/><Relationship Id="rId72" Type="http://schemas.microsoft.com/office/2007/relationships/media" Target="../media/media37.m4a"/><Relationship Id="rId93" Type="http://schemas.microsoft.com/office/2007/relationships/media" Target="../media/media49.m4a"/><Relationship Id="rId98" Type="http://schemas.openxmlformats.org/officeDocument/2006/relationships/audio" Target="../media/media51.m4a"/><Relationship Id="rId121" Type="http://schemas.openxmlformats.org/officeDocument/2006/relationships/audio" Target="../media/media63.m4a"/><Relationship Id="rId142" Type="http://schemas.openxmlformats.org/officeDocument/2006/relationships/slideLayout" Target="../slideLayouts/slideLayout2.xml"/><Relationship Id="rId163" Type="http://schemas.openxmlformats.org/officeDocument/2006/relationships/image" Target="../media/image21.png"/><Relationship Id="rId3" Type="http://schemas.microsoft.com/office/2007/relationships/media" Target="../media/media2.m4a"/><Relationship Id="rId25" Type="http://schemas.openxmlformats.org/officeDocument/2006/relationships/audio" Target="../media/media13.m4a"/><Relationship Id="rId46" Type="http://schemas.microsoft.com/office/2007/relationships/media" Target="../media/media24.m4a"/><Relationship Id="rId67" Type="http://schemas.openxmlformats.org/officeDocument/2006/relationships/audio" Target="../media/media34.m4a"/><Relationship Id="rId116" Type="http://schemas.openxmlformats.org/officeDocument/2006/relationships/audio" Target="../media/media60.m4a"/><Relationship Id="rId137" Type="http://schemas.openxmlformats.org/officeDocument/2006/relationships/audio" Target="../media/media71.m4a"/><Relationship Id="rId158" Type="http://schemas.openxmlformats.org/officeDocument/2006/relationships/image" Target="../media/image16.png"/><Relationship Id="rId20" Type="http://schemas.microsoft.com/office/2007/relationships/media" Target="../media/media11.m4a"/><Relationship Id="rId41" Type="http://schemas.openxmlformats.org/officeDocument/2006/relationships/audio" Target="../media/media21.m4a"/><Relationship Id="rId62" Type="http://schemas.microsoft.com/office/2007/relationships/media" Target="../media/media32.m4a"/><Relationship Id="rId83" Type="http://schemas.microsoft.com/office/2007/relationships/media" Target="../media/media43.m4a"/><Relationship Id="rId88" Type="http://schemas.openxmlformats.org/officeDocument/2006/relationships/audio" Target="../media/media45.m4a"/><Relationship Id="rId111" Type="http://schemas.microsoft.com/office/2007/relationships/media" Target="../media/media58.m4a"/><Relationship Id="rId132" Type="http://schemas.microsoft.com/office/2007/relationships/media" Target="../media/media69.m4a"/><Relationship Id="rId153" Type="http://schemas.openxmlformats.org/officeDocument/2006/relationships/image" Target="../media/image11.png"/><Relationship Id="rId15" Type="http://schemas.openxmlformats.org/officeDocument/2006/relationships/audio" Target="NULL" TargetMode="External"/><Relationship Id="rId36" Type="http://schemas.microsoft.com/office/2007/relationships/media" Target="../media/media19.m4a"/><Relationship Id="rId57" Type="http://schemas.openxmlformats.org/officeDocument/2006/relationships/audio" Target="../media/media29.m4a"/><Relationship Id="rId106" Type="http://schemas.openxmlformats.org/officeDocument/2006/relationships/audio" Target="../media/media55.m4a"/><Relationship Id="rId127" Type="http://schemas.openxmlformats.org/officeDocument/2006/relationships/audio" Target="../media/media66.m4a"/><Relationship Id="rId10" Type="http://schemas.openxmlformats.org/officeDocument/2006/relationships/audio" Target="../media/media5.m4a"/><Relationship Id="rId31" Type="http://schemas.openxmlformats.org/officeDocument/2006/relationships/audio" Target="../media/media16.m4a"/><Relationship Id="rId52" Type="http://schemas.microsoft.com/office/2007/relationships/media" Target="../media/media27.m4a"/><Relationship Id="rId73" Type="http://schemas.openxmlformats.org/officeDocument/2006/relationships/audio" Target="../media/media37.m4a"/><Relationship Id="rId78" Type="http://schemas.openxmlformats.org/officeDocument/2006/relationships/audio" Target="../media/media40.m4a"/><Relationship Id="rId94" Type="http://schemas.openxmlformats.org/officeDocument/2006/relationships/audio" Target="../media/media49.m4a"/><Relationship Id="rId99" Type="http://schemas.microsoft.com/office/2007/relationships/media" Target="../media/media52.m4a"/><Relationship Id="rId101" Type="http://schemas.microsoft.com/office/2007/relationships/media" Target="../media/media53.m4a"/><Relationship Id="rId122" Type="http://schemas.microsoft.com/office/2007/relationships/media" Target="../media/media64.m4a"/><Relationship Id="rId143" Type="http://schemas.openxmlformats.org/officeDocument/2006/relationships/image" Target="../media/image1.jpeg"/><Relationship Id="rId148" Type="http://schemas.openxmlformats.org/officeDocument/2006/relationships/image" Target="../media/image6.png"/><Relationship Id="rId164" Type="http://schemas.openxmlformats.org/officeDocument/2006/relationships/image" Target="../media/image2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26" Type="http://schemas.microsoft.com/office/2007/relationships/media" Target="../media/media14.m4a"/><Relationship Id="rId47" Type="http://schemas.openxmlformats.org/officeDocument/2006/relationships/audio" Target="../media/media24.m4a"/><Relationship Id="rId68" Type="http://schemas.microsoft.com/office/2007/relationships/media" Target="../media/media35.m4a"/><Relationship Id="rId89" Type="http://schemas.microsoft.com/office/2007/relationships/media" Target="../media/media46.m4a"/><Relationship Id="rId112" Type="http://schemas.openxmlformats.org/officeDocument/2006/relationships/audio" Target="../media/media58.m4a"/><Relationship Id="rId133" Type="http://schemas.openxmlformats.org/officeDocument/2006/relationships/audio" Target="../media/media69.m4a"/><Relationship Id="rId154" Type="http://schemas.openxmlformats.org/officeDocument/2006/relationships/image" Target="../media/image12.png"/><Relationship Id="rId16" Type="http://schemas.microsoft.com/office/2007/relationships/media" Target="../media/media8.m4a"/><Relationship Id="rId37" Type="http://schemas.openxmlformats.org/officeDocument/2006/relationships/audio" Target="../media/media19.m4a"/><Relationship Id="rId58" Type="http://schemas.microsoft.com/office/2007/relationships/media" Target="../media/media30.m4a"/><Relationship Id="rId79" Type="http://schemas.microsoft.com/office/2007/relationships/media" Target="../media/media41.m4a"/><Relationship Id="rId102" Type="http://schemas.openxmlformats.org/officeDocument/2006/relationships/audio" Target="../media/media53.m4a"/><Relationship Id="rId123" Type="http://schemas.openxmlformats.org/officeDocument/2006/relationships/audio" Target="../media/media64.m4a"/><Relationship Id="rId144" Type="http://schemas.openxmlformats.org/officeDocument/2006/relationships/image" Target="../media/image2.png"/><Relationship Id="rId90" Type="http://schemas.microsoft.com/office/2007/relationships/media" Target="../media/media47.m4a"/><Relationship Id="rId165" Type="http://schemas.openxmlformats.org/officeDocument/2006/relationships/image" Target="../media/image23.png"/><Relationship Id="rId27" Type="http://schemas.openxmlformats.org/officeDocument/2006/relationships/audio" Target="../media/media14.m4a"/><Relationship Id="rId48" Type="http://schemas.microsoft.com/office/2007/relationships/media" Target="../media/media25.m4a"/><Relationship Id="rId69" Type="http://schemas.openxmlformats.org/officeDocument/2006/relationships/audio" Target="../media/media35.m4a"/><Relationship Id="rId113" Type="http://schemas.microsoft.com/office/2007/relationships/media" Target="../media/media59.m4a"/><Relationship Id="rId134" Type="http://schemas.microsoft.com/office/2007/relationships/media" Target="../media/media70.m4a"/><Relationship Id="rId80" Type="http://schemas.openxmlformats.org/officeDocument/2006/relationships/audio" Target="../media/media41.m4a"/><Relationship Id="rId155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1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27" y="100761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1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062" y="93447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5061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20522" y="121961"/>
            <a:ext cx="5240024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Four – </a:t>
            </a:r>
            <a:r>
              <a:rPr lang="en-GB" altLang="en-US" sz="1600" noProof="0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1</a:t>
            </a:r>
          </a:p>
          <a:p>
            <a:pPr lvl="0" algn="ctr">
              <a:defRPr/>
            </a:pPr>
            <a:r>
              <a:rPr lang="en-GB" b="1" dirty="0">
                <a:latin typeface="SassoonPrimary" panose="020B0500000000000000" pitchFamily="34" charset="0"/>
              </a:rPr>
              <a:t>les Romains (The Romans)</a:t>
            </a:r>
            <a:endParaRPr kumimoji="0" lang="en-GB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45"/>
          <a:stretch>
            <a:fillRect/>
          </a:stretch>
        </p:blipFill>
        <p:spPr>
          <a:xfrm>
            <a:off x="85061" y="6062528"/>
            <a:ext cx="1415750" cy="7954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6"/>
          <a:stretch>
            <a:fillRect/>
          </a:stretch>
        </p:blipFill>
        <p:spPr>
          <a:xfrm>
            <a:off x="3791277" y="2696543"/>
            <a:ext cx="3716473" cy="2508237"/>
          </a:xfrm>
          <a:prstGeom prst="rect">
            <a:avLst/>
          </a:prstGeom>
        </p:spPr>
      </p:pic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812728"/>
              </p:ext>
            </p:extLst>
          </p:nvPr>
        </p:nvGraphicFramePr>
        <p:xfrm>
          <a:off x="1153025" y="744898"/>
          <a:ext cx="10715360" cy="1524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536">
                  <a:extLst>
                    <a:ext uri="{9D8B030D-6E8A-4147-A177-3AD203B41FA5}">
                      <a16:colId xmlns:a16="http://schemas.microsoft.com/office/drawing/2014/main" val="1329897956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1280818892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2045898643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3214587644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1408163894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3318048800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1186973700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2428174546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1091382412"/>
                    </a:ext>
                  </a:extLst>
                </a:gridCol>
                <a:gridCol w="1071536">
                  <a:extLst>
                    <a:ext uri="{9D8B030D-6E8A-4147-A177-3AD203B41FA5}">
                      <a16:colId xmlns:a16="http://schemas.microsoft.com/office/drawing/2014/main" val="2159793231"/>
                    </a:ext>
                  </a:extLst>
                </a:gridCol>
              </a:tblGrid>
              <a:tr h="33357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Romulus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Remus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dieu</a:t>
                      </a:r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200" baseline="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baseline="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d</a:t>
                      </a: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éesse</a:t>
                      </a:r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légende</a:t>
                      </a:r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jumeaux</a:t>
                      </a:r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(twins)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louve</a:t>
                      </a:r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un </a:t>
                      </a: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berger</a:t>
                      </a:r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sa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femme</a:t>
                      </a:r>
                    </a:p>
                    <a:p>
                      <a:endParaRPr lang="en-GB" sz="1200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Rome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772305"/>
                  </a:ext>
                </a:extLst>
              </a:tr>
              <a:tr h="1067451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SassoonPrimary" panose="020B0500000000000000" pitchFamily="34" charset="0"/>
                        </a:rPr>
                        <a:t>The legend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609136"/>
                  </a:ext>
                </a:extLst>
              </a:tr>
            </a:tbl>
          </a:graphicData>
        </a:graphic>
      </p:graphicFrame>
      <p:pic>
        <p:nvPicPr>
          <p:cNvPr id="48" name="Picture 47"/>
          <p:cNvPicPr>
            <a:picLocks noChangeAspect="1"/>
          </p:cNvPicPr>
          <p:nvPr/>
        </p:nvPicPr>
        <p:blipFill>
          <a:blip r:embed="rId147"/>
          <a:stretch>
            <a:fillRect/>
          </a:stretch>
        </p:blipFill>
        <p:spPr>
          <a:xfrm>
            <a:off x="1469734" y="1179963"/>
            <a:ext cx="457337" cy="96596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8"/>
          <a:stretch>
            <a:fillRect/>
          </a:stretch>
        </p:blipFill>
        <p:spPr>
          <a:xfrm>
            <a:off x="2426636" y="1181515"/>
            <a:ext cx="562235" cy="93555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49"/>
          <a:stretch>
            <a:fillRect/>
          </a:stretch>
        </p:blipFill>
        <p:spPr>
          <a:xfrm>
            <a:off x="3501850" y="1246322"/>
            <a:ext cx="598782" cy="81953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50"/>
          <a:stretch>
            <a:fillRect/>
          </a:stretch>
        </p:blipFill>
        <p:spPr>
          <a:xfrm>
            <a:off x="4456615" y="1207782"/>
            <a:ext cx="724135" cy="76268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51"/>
          <a:stretch>
            <a:fillRect/>
          </a:stretch>
        </p:blipFill>
        <p:spPr>
          <a:xfrm>
            <a:off x="6694824" y="1248874"/>
            <a:ext cx="824483" cy="78954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52"/>
          <a:stretch>
            <a:fillRect/>
          </a:stretch>
        </p:blipFill>
        <p:spPr>
          <a:xfrm>
            <a:off x="10783800" y="1256690"/>
            <a:ext cx="1084585" cy="72496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3"/>
          <a:stretch>
            <a:fillRect/>
          </a:stretch>
        </p:blipFill>
        <p:spPr>
          <a:xfrm>
            <a:off x="8908805" y="1207781"/>
            <a:ext cx="524926" cy="78050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54"/>
          <a:stretch>
            <a:fillRect/>
          </a:stretch>
        </p:blipFill>
        <p:spPr>
          <a:xfrm>
            <a:off x="9974541" y="1246322"/>
            <a:ext cx="538330" cy="7141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55"/>
          <a:srcRect l="79865" t="15186" r="6033" b="51195"/>
          <a:stretch/>
        </p:blipFill>
        <p:spPr>
          <a:xfrm>
            <a:off x="7815035" y="1181515"/>
            <a:ext cx="570598" cy="678548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505083"/>
              </p:ext>
            </p:extLst>
          </p:nvPr>
        </p:nvGraphicFramePr>
        <p:xfrm>
          <a:off x="150178" y="2291058"/>
          <a:ext cx="3396922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737">
                  <a:extLst>
                    <a:ext uri="{9D8B030D-6E8A-4147-A177-3AD203B41FA5}">
                      <a16:colId xmlns:a16="http://schemas.microsoft.com/office/drawing/2014/main" val="3710461719"/>
                    </a:ext>
                  </a:extLst>
                </a:gridCol>
                <a:gridCol w="1622185">
                  <a:extLst>
                    <a:ext uri="{9D8B030D-6E8A-4147-A177-3AD203B41FA5}">
                      <a16:colId xmlns:a16="http://schemas.microsoft.com/office/drawing/2014/main" val="134274091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l’Empire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Romain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The Roman</a:t>
                      </a: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 Empire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964837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Royaut</a:t>
                      </a:r>
                      <a:r>
                        <a:rPr lang="en-GB" sz="11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é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Monarchy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822573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Tarquin le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Superbe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Tarquin</a:t>
                      </a: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 the Proud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195449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La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R</a:t>
                      </a:r>
                      <a:r>
                        <a:rPr lang="en-GB" sz="11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é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publique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Republic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28016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s</a:t>
                      </a:r>
                      <a:r>
                        <a:rPr lang="en-GB" sz="11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énateurs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The senators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37047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pl</a:t>
                      </a:r>
                      <a:r>
                        <a:rPr lang="en-GB" sz="11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é</a:t>
                      </a:r>
                      <a:r>
                        <a:rPr lang="en-GB" sz="110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b</a:t>
                      </a:r>
                      <a:r>
                        <a:rPr lang="en-GB" sz="11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é</a:t>
                      </a:r>
                      <a:r>
                        <a:rPr lang="en-GB" sz="110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iens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The plebeians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00120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Des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esclaves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Slaves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9765362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Jules C</a:t>
                      </a:r>
                      <a:r>
                        <a:rPr lang="en-GB" sz="11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SassoonPrimary" panose="020B0500000000000000" pitchFamily="34" charset="0"/>
                        </a:rPr>
                        <a:t>é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sar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Julius Caesar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52041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l’Empire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Empire</a:t>
                      </a:r>
                    </a:p>
                  </a:txBody>
                  <a:tcPr>
                    <a:solidFill>
                      <a:srgbClr val="B381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8485499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l’empereur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CFD0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an emperor</a:t>
                      </a:r>
                    </a:p>
                  </a:txBody>
                  <a:tcPr>
                    <a:solidFill>
                      <a:srgbClr val="CFD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32479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Augustus</a:t>
                      </a:r>
                    </a:p>
                  </a:txBody>
                  <a:tcPr>
                    <a:solidFill>
                      <a:srgbClr val="CFD0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Augustus</a:t>
                      </a:r>
                    </a:p>
                  </a:txBody>
                  <a:tcPr>
                    <a:solidFill>
                      <a:srgbClr val="CFD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02095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Romulous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Augustule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</a:txBody>
                  <a:tcPr>
                    <a:solidFill>
                      <a:srgbClr val="CFD0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Romulous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Augustule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</a:txBody>
                  <a:tcPr>
                    <a:solidFill>
                      <a:srgbClr val="CFD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9956483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986220"/>
              </p:ext>
            </p:extLst>
          </p:nvPr>
        </p:nvGraphicFramePr>
        <p:xfrm>
          <a:off x="7751928" y="2025845"/>
          <a:ext cx="4297817" cy="33870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979227">
                  <a:extLst>
                    <a:ext uri="{9D8B030D-6E8A-4147-A177-3AD203B41FA5}">
                      <a16:colId xmlns:a16="http://schemas.microsoft.com/office/drawing/2014/main" val="1581128877"/>
                    </a:ext>
                  </a:extLst>
                </a:gridCol>
                <a:gridCol w="2318590">
                  <a:extLst>
                    <a:ext uri="{9D8B030D-6E8A-4147-A177-3AD203B41FA5}">
                      <a16:colId xmlns:a16="http://schemas.microsoft.com/office/drawing/2014/main" val="126837744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2695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100" b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b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suis</a:t>
                      </a:r>
                      <a:r>
                        <a:rPr lang="en-GB" sz="1100" b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riche.</a:t>
                      </a:r>
                    </a:p>
                    <a:p>
                      <a:r>
                        <a:rPr lang="en-GB" sz="800" b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 am rich)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100" b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100" b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suis </a:t>
                      </a:r>
                      <a:r>
                        <a:rPr lang="fr-FR" sz="1100" b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100" b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riche.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b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(I </a:t>
                      </a:r>
                      <a:r>
                        <a:rPr lang="fr-FR" sz="800" b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am</a:t>
                      </a:r>
                      <a:r>
                        <a:rPr lang="fr-FR" sz="800" b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not </a:t>
                      </a:r>
                      <a:r>
                        <a:rPr lang="fr-FR" sz="800" b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rich</a:t>
                      </a:r>
                      <a:r>
                        <a:rPr lang="fr-FR" sz="800" b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048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05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suis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5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pauvre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 am poor)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05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050" dirty="0">
                          <a:latin typeface="SassoonPrimary" panose="020B0500000000000000" pitchFamily="34" charset="0"/>
                        </a:rPr>
                        <a:t> suis </a:t>
                      </a:r>
                      <a:r>
                        <a:rPr lang="fr-FR" sz="105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050" dirty="0">
                          <a:latin typeface="SassoonPrimary" panose="020B0500000000000000" pitchFamily="34" charset="0"/>
                        </a:rPr>
                        <a:t> pauvre.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700" dirty="0">
                          <a:latin typeface="SassoonPrimary" panose="020B0500000000000000" pitchFamily="34" charset="0"/>
                        </a:rPr>
                        <a:t>(I </a:t>
                      </a:r>
                      <a:r>
                        <a:rPr lang="fr-FR" sz="700" dirty="0" err="1">
                          <a:latin typeface="SassoonPrimary" panose="020B0500000000000000" pitchFamily="34" charset="0"/>
                        </a:rPr>
                        <a:t>am</a:t>
                      </a:r>
                      <a:r>
                        <a:rPr lang="fr-FR" sz="700" dirty="0">
                          <a:latin typeface="SassoonPrimary" panose="020B0500000000000000" pitchFamily="34" charset="0"/>
                        </a:rPr>
                        <a:t> not </a:t>
                      </a:r>
                      <a:r>
                        <a:rPr lang="fr-FR" sz="700" dirty="0" err="1">
                          <a:latin typeface="SassoonPrimary" panose="020B0500000000000000" pitchFamily="34" charset="0"/>
                        </a:rPr>
                        <a:t>poor</a:t>
                      </a:r>
                      <a:r>
                        <a:rPr lang="fr-FR" sz="70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7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1221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b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porte</a:t>
                      </a:r>
                      <a:r>
                        <a:rPr lang="en-GB" sz="1100" b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100" b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toge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 wear a toga)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1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porte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de toge.</a:t>
                      </a:r>
                    </a:p>
                    <a:p>
                      <a:r>
                        <a:rPr lang="fr-FR" sz="800" dirty="0">
                          <a:latin typeface="SassoonPrimary" panose="020B0500000000000000" pitchFamily="34" charset="0"/>
                        </a:rPr>
                        <a:t>(I do not wear a </a:t>
                      </a:r>
                      <a:r>
                        <a:rPr lang="fr-FR" sz="800" dirty="0" err="1">
                          <a:latin typeface="SassoonPrimary" panose="020B0500000000000000" pitchFamily="34" charset="0"/>
                        </a:rPr>
                        <a:t>toga</a:t>
                      </a:r>
                      <a:r>
                        <a:rPr lang="fr-FR" sz="80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62888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porte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tunique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wear a tunic)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1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porte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de tunique.</a:t>
                      </a:r>
                    </a:p>
                    <a:p>
                      <a:r>
                        <a:rPr lang="fr-FR" sz="800" dirty="0">
                          <a:latin typeface="SassoonPrimary" panose="020B0500000000000000" pitchFamily="34" charset="0"/>
                        </a:rPr>
                        <a:t>(I do not wear</a:t>
                      </a:r>
                      <a:r>
                        <a:rPr lang="fr-FR" sz="800" baseline="0" dirty="0">
                          <a:latin typeface="SassoonPrimary" panose="020B0500000000000000" pitchFamily="34" charset="0"/>
                        </a:rPr>
                        <a:t> a </a:t>
                      </a:r>
                      <a:r>
                        <a:rPr lang="fr-FR" sz="800" baseline="0" dirty="0" err="1">
                          <a:latin typeface="SassoonPrimary" panose="020B0500000000000000" pitchFamily="34" charset="0"/>
                        </a:rPr>
                        <a:t>tunic</a:t>
                      </a:r>
                      <a:r>
                        <a:rPr lang="fr-FR" sz="800" baseline="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032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mange de la viande.</a:t>
                      </a:r>
                      <a:endParaRPr lang="en-GB" sz="110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 eat meat)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mange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de viande.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dirty="0">
                          <a:latin typeface="SassoonPrimary" panose="020B0500000000000000" pitchFamily="34" charset="0"/>
                        </a:rPr>
                        <a:t>(I do not </a:t>
                      </a:r>
                      <a:r>
                        <a:rPr lang="fr-FR" sz="800" dirty="0" err="1">
                          <a:latin typeface="SassoonPrimary" panose="020B0500000000000000" pitchFamily="34" charset="0"/>
                        </a:rPr>
                        <a:t>eat</a:t>
                      </a:r>
                      <a:r>
                        <a:rPr lang="fr-FR" sz="8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fr-FR" sz="800" dirty="0" err="1">
                          <a:latin typeface="SassoonPrimary" panose="020B0500000000000000" pitchFamily="34" charset="0"/>
                        </a:rPr>
                        <a:t>meat</a:t>
                      </a:r>
                      <a:r>
                        <a:rPr lang="fr-FR" sz="80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231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mange de la bouillie.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</a:t>
                      </a:r>
                      <a:r>
                        <a:rPr lang="fr-FR" sz="8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fr-FR" sz="8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eat</a:t>
                      </a:r>
                      <a:r>
                        <a:rPr lang="fr-FR" sz="8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fr-FR" sz="8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broth</a:t>
                      </a:r>
                      <a:r>
                        <a:rPr lang="fr-FR" sz="8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mange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de bouillie.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dirty="0">
                          <a:latin typeface="SassoonPrimary" panose="020B0500000000000000" pitchFamily="34" charset="0"/>
                        </a:rPr>
                        <a:t>(I do not </a:t>
                      </a:r>
                      <a:r>
                        <a:rPr lang="fr-FR" sz="800" dirty="0" err="1">
                          <a:latin typeface="SassoonPrimary" panose="020B0500000000000000" pitchFamily="34" charset="0"/>
                        </a:rPr>
                        <a:t>eat</a:t>
                      </a:r>
                      <a:r>
                        <a:rPr lang="fr-FR" sz="8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fr-FR" sz="800" dirty="0" err="1">
                          <a:latin typeface="SassoonPrimary" panose="020B0500000000000000" pitchFamily="34" charset="0"/>
                        </a:rPr>
                        <a:t>broth</a:t>
                      </a:r>
                      <a:r>
                        <a:rPr lang="fr-FR" sz="80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7161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vais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à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l'école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 go to school)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vais </a:t>
                      </a:r>
                      <a:r>
                        <a:rPr lang="fr-FR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100" dirty="0">
                          <a:latin typeface="SassoonPrimary" panose="020B0500000000000000" pitchFamily="34" charset="0"/>
                        </a:rPr>
                        <a:t> à l'école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800" dirty="0">
                          <a:latin typeface="SassoonPrimary" panose="020B0500000000000000" pitchFamily="34" charset="0"/>
                        </a:rPr>
                        <a:t>(I</a:t>
                      </a:r>
                      <a:r>
                        <a:rPr lang="fr-FR" sz="800" baseline="0" dirty="0">
                          <a:latin typeface="SassoonPrimary" panose="020B0500000000000000" pitchFamily="34" charset="0"/>
                        </a:rPr>
                        <a:t> do not go to </a:t>
                      </a:r>
                      <a:r>
                        <a:rPr lang="fr-FR" sz="800" baseline="0" dirty="0" err="1">
                          <a:latin typeface="SassoonPrimary" panose="020B0500000000000000" pitchFamily="34" charset="0"/>
                        </a:rPr>
                        <a:t>school</a:t>
                      </a:r>
                      <a:r>
                        <a:rPr lang="fr-FR" sz="800" baseline="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8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16799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travaille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 work)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travaille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en-GB" sz="110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SassoonPrimary" panose="020B0500000000000000" pitchFamily="34" charset="0"/>
                        </a:rPr>
                        <a:t>(I do not work)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496217"/>
                  </a:ext>
                </a:extLst>
              </a:tr>
            </a:tbl>
          </a:graphicData>
        </a:graphic>
      </p:graphicFrame>
      <p:sp>
        <p:nvSpPr>
          <p:cNvPr id="56" name="AutoShape 2" descr="Thumbs Up And Thumbs Down Stock Illustration - Download Image Now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156"/>
          <a:srcRect l="757" t="4503" r="50329" b="18914"/>
          <a:stretch/>
        </p:blipFill>
        <p:spPr>
          <a:xfrm>
            <a:off x="8613106" y="2054018"/>
            <a:ext cx="340433" cy="3198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156"/>
          <a:srcRect l="47218" t="4503" r="3868" b="18914"/>
          <a:stretch/>
        </p:blipFill>
        <p:spPr>
          <a:xfrm>
            <a:off x="10690517" y="2041223"/>
            <a:ext cx="340433" cy="319800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3924340" y="2384428"/>
            <a:ext cx="3331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" panose="020B0500000000000000" pitchFamily="34" charset="0"/>
              </a:rPr>
              <a:t>La </a:t>
            </a:r>
            <a:r>
              <a:rPr lang="en-GB" sz="1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" panose="020B0500000000000000" pitchFamily="34" charset="0"/>
              </a:rPr>
              <a:t>Mythologie</a:t>
            </a:r>
            <a:r>
              <a:rPr lang="en-GB" sz="1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" panose="020B0500000000000000" pitchFamily="34" charset="0"/>
              </a:rPr>
              <a:t> Romaine (Roman Mythology)</a:t>
            </a:r>
          </a:p>
        </p:txBody>
      </p:sp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568583"/>
              </p:ext>
            </p:extLst>
          </p:nvPr>
        </p:nvGraphicFramePr>
        <p:xfrm>
          <a:off x="1442881" y="5484827"/>
          <a:ext cx="10698140" cy="1314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9814">
                  <a:extLst>
                    <a:ext uri="{9D8B030D-6E8A-4147-A177-3AD203B41FA5}">
                      <a16:colId xmlns:a16="http://schemas.microsoft.com/office/drawing/2014/main" val="1329897956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1280818892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2045898643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3214587644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1408163894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3318048800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1186973700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2428174546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1091382412"/>
                    </a:ext>
                  </a:extLst>
                </a:gridCol>
                <a:gridCol w="1069814">
                  <a:extLst>
                    <a:ext uri="{9D8B030D-6E8A-4147-A177-3AD203B41FA5}">
                      <a16:colId xmlns:a16="http://schemas.microsoft.com/office/drawing/2014/main" val="2159793231"/>
                    </a:ext>
                  </a:extLst>
                </a:gridCol>
              </a:tblGrid>
              <a:tr h="613761">
                <a:tc>
                  <a:txBody>
                    <a:bodyPr/>
                    <a:lstStyle/>
                    <a:p>
                      <a:r>
                        <a:rPr lang="en-GB" sz="1050" u="none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050" u="none" baseline="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50" u="none" baseline="0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grandes</a:t>
                      </a:r>
                      <a:r>
                        <a:rPr lang="en-GB" sz="1050" u="none" baseline="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inventions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thermes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romains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chauffage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central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acqueducs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routes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romaines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ponts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romains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sculpture romaine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mosaïque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baseline="0" dirty="0" err="1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numération</a:t>
                      </a:r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romaine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u="none" strike="noStrike" kern="1200" baseline="0" dirty="0">
                          <a:solidFill>
                            <a:schemeClr val="lt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Latin</a:t>
                      </a:r>
                      <a:endParaRPr lang="en-GB" sz="1050" u="none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772305"/>
                  </a:ext>
                </a:extLst>
              </a:tr>
              <a:tr h="68741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the great inventions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609136"/>
                  </a:ext>
                </a:extLst>
              </a:tr>
            </a:tbl>
          </a:graphicData>
        </a:graphic>
      </p:graphicFrame>
      <p:pic>
        <p:nvPicPr>
          <p:cNvPr id="59" name="Picture 58"/>
          <p:cNvPicPr>
            <a:picLocks noChangeAspect="1"/>
          </p:cNvPicPr>
          <p:nvPr/>
        </p:nvPicPr>
        <p:blipFill>
          <a:blip r:embed="rId157"/>
          <a:stretch>
            <a:fillRect/>
          </a:stretch>
        </p:blipFill>
        <p:spPr>
          <a:xfrm>
            <a:off x="2568294" y="6132872"/>
            <a:ext cx="964945" cy="65478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58"/>
          <a:stretch>
            <a:fillRect/>
          </a:stretch>
        </p:blipFill>
        <p:spPr>
          <a:xfrm>
            <a:off x="3620993" y="6128258"/>
            <a:ext cx="1001179" cy="66401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59"/>
          <a:stretch>
            <a:fillRect/>
          </a:stretch>
        </p:blipFill>
        <p:spPr>
          <a:xfrm>
            <a:off x="4690927" y="6123230"/>
            <a:ext cx="979645" cy="651241"/>
          </a:xfrm>
          <a:prstGeom prst="rect">
            <a:avLst/>
          </a:prstGeom>
        </p:spPr>
      </p:pic>
      <p:pic>
        <p:nvPicPr>
          <p:cNvPr id="2048" name="Picture 2047"/>
          <p:cNvPicPr>
            <a:picLocks noChangeAspect="1"/>
          </p:cNvPicPr>
          <p:nvPr/>
        </p:nvPicPr>
        <p:blipFill>
          <a:blip r:embed="rId160"/>
          <a:stretch>
            <a:fillRect/>
          </a:stretch>
        </p:blipFill>
        <p:spPr>
          <a:xfrm>
            <a:off x="5783971" y="6119597"/>
            <a:ext cx="978964" cy="668059"/>
          </a:xfrm>
          <a:prstGeom prst="rect">
            <a:avLst/>
          </a:prstGeom>
        </p:spPr>
      </p:pic>
      <p:pic>
        <p:nvPicPr>
          <p:cNvPr id="2051" name="Picture 2050"/>
          <p:cNvPicPr>
            <a:picLocks noChangeAspect="1"/>
          </p:cNvPicPr>
          <p:nvPr/>
        </p:nvPicPr>
        <p:blipFill rotWithShape="1">
          <a:blip r:embed="rId161"/>
          <a:srcRect t="18618" r="10845" b="22242"/>
          <a:stretch/>
        </p:blipFill>
        <p:spPr>
          <a:xfrm>
            <a:off x="7001384" y="6126971"/>
            <a:ext cx="648249" cy="641445"/>
          </a:xfrm>
          <a:prstGeom prst="rect">
            <a:avLst/>
          </a:prstGeom>
        </p:spPr>
      </p:pic>
      <p:pic>
        <p:nvPicPr>
          <p:cNvPr id="2052" name="Picture 2051"/>
          <p:cNvPicPr>
            <a:picLocks noChangeAspect="1"/>
          </p:cNvPicPr>
          <p:nvPr/>
        </p:nvPicPr>
        <p:blipFill>
          <a:blip r:embed="rId162"/>
          <a:stretch>
            <a:fillRect/>
          </a:stretch>
        </p:blipFill>
        <p:spPr>
          <a:xfrm>
            <a:off x="7905897" y="6130168"/>
            <a:ext cx="989461" cy="658454"/>
          </a:xfrm>
          <a:prstGeom prst="rect">
            <a:avLst/>
          </a:prstGeom>
        </p:spPr>
      </p:pic>
      <p:pic>
        <p:nvPicPr>
          <p:cNvPr id="2053" name="Picture 2052"/>
          <p:cNvPicPr>
            <a:picLocks noChangeAspect="1"/>
          </p:cNvPicPr>
          <p:nvPr/>
        </p:nvPicPr>
        <p:blipFill>
          <a:blip r:embed="rId163"/>
          <a:stretch>
            <a:fillRect/>
          </a:stretch>
        </p:blipFill>
        <p:spPr>
          <a:xfrm rot="5400000">
            <a:off x="9140334" y="6016305"/>
            <a:ext cx="645661" cy="875343"/>
          </a:xfrm>
          <a:prstGeom prst="rect">
            <a:avLst/>
          </a:prstGeom>
        </p:spPr>
      </p:pic>
      <p:pic>
        <p:nvPicPr>
          <p:cNvPr id="2054" name="Picture 2053"/>
          <p:cNvPicPr>
            <a:picLocks noChangeAspect="1"/>
          </p:cNvPicPr>
          <p:nvPr/>
        </p:nvPicPr>
        <p:blipFill rotWithShape="1">
          <a:blip r:embed="rId164"/>
          <a:srcRect t="3944" r="51320"/>
          <a:stretch/>
        </p:blipFill>
        <p:spPr>
          <a:xfrm>
            <a:off x="10093746" y="6292788"/>
            <a:ext cx="892327" cy="260533"/>
          </a:xfrm>
          <a:prstGeom prst="rect">
            <a:avLst/>
          </a:prstGeom>
        </p:spPr>
      </p:pic>
      <p:pic>
        <p:nvPicPr>
          <p:cNvPr id="2055" name="Picture 2054"/>
          <p:cNvPicPr>
            <a:picLocks noChangeAspect="1"/>
          </p:cNvPicPr>
          <p:nvPr/>
        </p:nvPicPr>
        <p:blipFill>
          <a:blip r:embed="rId165"/>
          <a:stretch>
            <a:fillRect/>
          </a:stretch>
        </p:blipFill>
        <p:spPr>
          <a:xfrm>
            <a:off x="11120246" y="6133994"/>
            <a:ext cx="957229" cy="654946"/>
          </a:xfrm>
          <a:prstGeom prst="rect">
            <a:avLst/>
          </a:prstGeom>
        </p:spPr>
      </p:pic>
      <p:pic>
        <p:nvPicPr>
          <p:cNvPr id="1028" name="Picture 4" descr="True False Icons Images, Stock Photos &amp;amp; Vectors | Shutterstock"/>
          <p:cNvPicPr>
            <a:picLocks noChangeAspect="1" noChangeArrowheads="1"/>
          </p:cNvPicPr>
          <p:nvPr/>
        </p:nvPicPr>
        <p:blipFill rotWithShape="1">
          <a:blip r:embed="rId1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8" t="14202" r="55177" b="23367"/>
          <a:stretch/>
        </p:blipFill>
        <p:spPr bwMode="auto">
          <a:xfrm>
            <a:off x="1561211" y="38048"/>
            <a:ext cx="393339" cy="648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TextBox 2056"/>
          <p:cNvSpPr txBox="1"/>
          <p:nvPr/>
        </p:nvSpPr>
        <p:spPr>
          <a:xfrm>
            <a:off x="1986479" y="317193"/>
            <a:ext cx="595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latin typeface="SassoonPrimary" panose="020B0500000000000000" pitchFamily="34" charset="0"/>
              </a:rPr>
              <a:t>vrai</a:t>
            </a:r>
            <a:endParaRPr lang="en-GB" dirty="0">
              <a:latin typeface="SassoonPrimary" panose="020B0500000000000000" pitchFamily="34" charset="0"/>
            </a:endParaRPr>
          </a:p>
        </p:txBody>
      </p:sp>
      <p:pic>
        <p:nvPicPr>
          <p:cNvPr id="76" name="Picture 4" descr="True False Icons Images, Stock Photos &amp;amp; Vectors | Shutterstock"/>
          <p:cNvPicPr>
            <a:picLocks noChangeAspect="1" noChangeArrowheads="1"/>
          </p:cNvPicPr>
          <p:nvPr/>
        </p:nvPicPr>
        <p:blipFill rotWithShape="1">
          <a:blip r:embed="rId1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68" t="16830" r="11547" b="20739"/>
          <a:stretch/>
        </p:blipFill>
        <p:spPr bwMode="auto">
          <a:xfrm>
            <a:off x="8566396" y="69755"/>
            <a:ext cx="393339" cy="648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TextBox 77"/>
          <p:cNvSpPr txBox="1"/>
          <p:nvPr/>
        </p:nvSpPr>
        <p:spPr>
          <a:xfrm>
            <a:off x="9099683" y="205591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SassoonPrimary" panose="020B0500000000000000" pitchFamily="34" charset="0"/>
              </a:rPr>
              <a:t>faux</a:t>
            </a:r>
          </a:p>
        </p:txBody>
      </p:sp>
      <p:pic>
        <p:nvPicPr>
          <p:cNvPr id="79" name="5D1008B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038071" y="2976707"/>
            <a:ext cx="235382" cy="235382"/>
          </a:xfrm>
          <a:prstGeom prst="rect">
            <a:avLst/>
          </a:prstGeom>
        </p:spPr>
      </p:pic>
      <p:pic>
        <p:nvPicPr>
          <p:cNvPr id="80" name="F3CCB50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092983" y="3296197"/>
            <a:ext cx="241787" cy="241787"/>
          </a:xfrm>
          <a:prstGeom prst="rect">
            <a:avLst/>
          </a:prstGeom>
        </p:spPr>
      </p:pic>
      <p:pic>
        <p:nvPicPr>
          <p:cNvPr id="81" name="7331AD54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187139" y="3600007"/>
            <a:ext cx="295262" cy="295262"/>
          </a:xfrm>
          <a:prstGeom prst="rect">
            <a:avLst/>
          </a:prstGeom>
        </p:spPr>
      </p:pic>
      <p:pic>
        <p:nvPicPr>
          <p:cNvPr id="82" name="E8CA824A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092983" y="3911593"/>
            <a:ext cx="267788" cy="267788"/>
          </a:xfrm>
          <a:prstGeom prst="rect">
            <a:avLst/>
          </a:prstGeom>
        </p:spPr>
      </p:pic>
      <p:pic>
        <p:nvPicPr>
          <p:cNvPr id="83" name="E9FE8B82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122119" y="4238078"/>
            <a:ext cx="302668" cy="302668"/>
          </a:xfrm>
          <a:prstGeom prst="rect">
            <a:avLst/>
          </a:prstGeom>
        </p:spPr>
      </p:pic>
      <p:pic>
        <p:nvPicPr>
          <p:cNvPr id="84" name="D9C1B7E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155762" y="4522190"/>
            <a:ext cx="313476" cy="313476"/>
          </a:xfrm>
          <a:prstGeom prst="rect">
            <a:avLst/>
          </a:prstGeom>
        </p:spPr>
      </p:pic>
      <p:pic>
        <p:nvPicPr>
          <p:cNvPr id="85" name="6BFDCFF3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190334" y="4887604"/>
            <a:ext cx="304800" cy="304800"/>
          </a:xfrm>
          <a:prstGeom prst="rect">
            <a:avLst/>
          </a:prstGeom>
        </p:spPr>
      </p:pic>
      <p:pic>
        <p:nvPicPr>
          <p:cNvPr id="2" name="Faux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6">
                  <p14:trim end="620.6167"/>
                </p14:media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778440" y="93447"/>
            <a:ext cx="609600" cy="609600"/>
          </a:xfrm>
          <a:prstGeom prst="rect">
            <a:avLst/>
          </a:prstGeom>
        </p:spPr>
      </p:pic>
      <p:pic>
        <p:nvPicPr>
          <p:cNvPr id="3" name="True or false-1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7">
                  <p14:trim st="296"/>
                </p14:media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2649972" y="100761"/>
            <a:ext cx="609600" cy="609600"/>
          </a:xfrm>
          <a:prstGeom prst="rect">
            <a:avLst/>
          </a:prstGeom>
        </p:spPr>
      </p:pic>
      <p:pic>
        <p:nvPicPr>
          <p:cNvPr id="6" name="I am rich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709065" y="2416446"/>
            <a:ext cx="316428" cy="316428"/>
          </a:xfrm>
          <a:prstGeom prst="rect">
            <a:avLst/>
          </a:prstGeom>
        </p:spPr>
      </p:pic>
      <p:pic>
        <p:nvPicPr>
          <p:cNvPr id="7" name="I do not eat broth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666650" y="4268632"/>
            <a:ext cx="371622" cy="371622"/>
          </a:xfrm>
          <a:prstGeom prst="rect">
            <a:avLst/>
          </a:prstGeom>
        </p:spPr>
      </p:pic>
      <p:pic>
        <p:nvPicPr>
          <p:cNvPr id="8" name="I do not eat meat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640813" y="3902108"/>
            <a:ext cx="352940" cy="352940"/>
          </a:xfrm>
          <a:prstGeom prst="rect">
            <a:avLst/>
          </a:prstGeom>
        </p:spPr>
      </p:pic>
      <p:pic>
        <p:nvPicPr>
          <p:cNvPr id="9" name="I do not go to school loud">
            <a:hlinkClick r:id="" action="ppaction://media"/>
          </p:cNvPr>
          <p:cNvPicPr>
            <a:picLocks noChangeAspect="1"/>
          </p:cNvPicPr>
          <p:nvPr>
            <a:audioFile r:link="rId25"/>
            <p:extLst>
              <p:ext uri="{DAA4B4D4-6D71-4841-9C94-3DE7FCFB9230}">
                <p14:media xmlns:p14="http://schemas.microsoft.com/office/powerpoint/2010/main" r:embed="rId2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326092" y="4659187"/>
            <a:ext cx="384175" cy="384175"/>
          </a:xfrm>
          <a:prstGeom prst="rect">
            <a:avLst/>
          </a:prstGeom>
        </p:spPr>
      </p:pic>
      <p:pic>
        <p:nvPicPr>
          <p:cNvPr id="10" name="I do not wear a toga loud">
            <a:hlinkClick r:id="" action="ppaction://media"/>
          </p:cNvPr>
          <p:cNvPicPr>
            <a:picLocks noChangeAspect="1"/>
          </p:cNvPicPr>
          <p:nvPr>
            <a:audioFile r:link="rId27"/>
            <p:extLst>
              <p:ext uri="{DAA4B4D4-6D71-4841-9C94-3DE7FCFB9230}">
                <p14:media xmlns:p14="http://schemas.microsoft.com/office/powerpoint/2010/main" r:embed="rId2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396635" y="3174092"/>
            <a:ext cx="348747" cy="348747"/>
          </a:xfrm>
          <a:prstGeom prst="rect">
            <a:avLst/>
          </a:prstGeom>
        </p:spPr>
      </p:pic>
      <p:pic>
        <p:nvPicPr>
          <p:cNvPr id="12" name="I do not wear a tunic loud">
            <a:hlinkClick r:id="" action="ppaction://media"/>
          </p:cNvPr>
          <p:cNvPicPr>
            <a:picLocks noChangeAspect="1"/>
          </p:cNvPicPr>
          <p:nvPr>
            <a:audioFile r:link="rId29"/>
            <p:extLst>
              <p:ext uri="{DAA4B4D4-6D71-4841-9C94-3DE7FCFB9230}">
                <p14:media xmlns:p14="http://schemas.microsoft.com/office/powerpoint/2010/main" r:embed="rId2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619663" y="3500535"/>
            <a:ext cx="419190" cy="419190"/>
          </a:xfrm>
          <a:prstGeom prst="rect">
            <a:avLst/>
          </a:prstGeom>
        </p:spPr>
      </p:pic>
      <p:pic>
        <p:nvPicPr>
          <p:cNvPr id="13" name="I do not work">
            <a:hlinkClick r:id="" action="ppaction://media"/>
          </p:cNvPr>
          <p:cNvPicPr>
            <a:picLocks noChangeAspect="1"/>
          </p:cNvPicPr>
          <p:nvPr>
            <a:audioFile r:link="rId31"/>
            <p:extLst>
              <p:ext uri="{DAA4B4D4-6D71-4841-9C94-3DE7FCFB9230}">
                <p14:media xmlns:p14="http://schemas.microsoft.com/office/powerpoint/2010/main" r:embed="rId3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076538" y="5082729"/>
            <a:ext cx="363305" cy="363305"/>
          </a:xfrm>
          <a:prstGeom prst="rect">
            <a:avLst/>
          </a:prstGeom>
        </p:spPr>
      </p:pic>
      <p:pic>
        <p:nvPicPr>
          <p:cNvPr id="14" name="I eat broth">
            <a:hlinkClick r:id="" action="ppaction://media"/>
          </p:cNvPr>
          <p:cNvPicPr>
            <a:picLocks noChangeAspect="1"/>
          </p:cNvPicPr>
          <p:nvPr>
            <a:audioFile r:link="rId33"/>
            <p:extLst>
              <p:ext uri="{DAA4B4D4-6D71-4841-9C94-3DE7FCFB9230}">
                <p14:media xmlns:p14="http://schemas.microsoft.com/office/powerpoint/2010/main" r:embed="rId3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382506" y="4283620"/>
            <a:ext cx="395308" cy="395308"/>
          </a:xfrm>
          <a:prstGeom prst="rect">
            <a:avLst/>
          </a:prstGeom>
        </p:spPr>
      </p:pic>
      <p:pic>
        <p:nvPicPr>
          <p:cNvPr id="15" name="I go to achool">
            <a:hlinkClick r:id="" action="ppaction://media"/>
          </p:cNvPr>
          <p:cNvPicPr>
            <a:picLocks noChangeAspect="1"/>
          </p:cNvPicPr>
          <p:nvPr>
            <a:audioFile r:link="rId35"/>
            <p:extLst>
              <p:ext uri="{DAA4B4D4-6D71-4841-9C94-3DE7FCFB9230}">
                <p14:media xmlns:p14="http://schemas.microsoft.com/office/powerpoint/2010/main" r:embed="rId3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907838" y="4665086"/>
            <a:ext cx="417643" cy="417643"/>
          </a:xfrm>
          <a:prstGeom prst="rect">
            <a:avLst/>
          </a:prstGeom>
        </p:spPr>
      </p:pic>
      <p:pic>
        <p:nvPicPr>
          <p:cNvPr id="16" name="I weae a tunic">
            <a:hlinkClick r:id="" action="ppaction://media"/>
          </p:cNvPr>
          <p:cNvPicPr>
            <a:picLocks noChangeAspect="1"/>
          </p:cNvPicPr>
          <p:nvPr>
            <a:audioFile r:link="rId37"/>
            <p:extLst>
              <p:ext uri="{DAA4B4D4-6D71-4841-9C94-3DE7FCFB9230}">
                <p14:media xmlns:p14="http://schemas.microsoft.com/office/powerpoint/2010/main" r:embed="rId3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250520" y="3520884"/>
            <a:ext cx="373562" cy="373562"/>
          </a:xfrm>
          <a:prstGeom prst="rect">
            <a:avLst/>
          </a:prstGeom>
        </p:spPr>
      </p:pic>
      <p:pic>
        <p:nvPicPr>
          <p:cNvPr id="18" name="I wear a toga loud">
            <a:hlinkClick r:id="" action="ppaction://media"/>
          </p:cNvPr>
          <p:cNvPicPr>
            <a:picLocks noChangeAspect="1"/>
          </p:cNvPicPr>
          <p:nvPr>
            <a:audioFile r:link="rId39"/>
            <p:extLst>
              <p:ext uri="{DAA4B4D4-6D71-4841-9C94-3DE7FCFB9230}">
                <p14:media xmlns:p14="http://schemas.microsoft.com/office/powerpoint/2010/main" r:embed="rId3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068515" y="3123703"/>
            <a:ext cx="344987" cy="344987"/>
          </a:xfrm>
          <a:prstGeom prst="rect">
            <a:avLst/>
          </a:prstGeom>
        </p:spPr>
      </p:pic>
      <p:pic>
        <p:nvPicPr>
          <p:cNvPr id="19" name="I work loud">
            <a:hlinkClick r:id="" action="ppaction://media"/>
          </p:cNvPr>
          <p:cNvPicPr>
            <a:picLocks noChangeAspect="1"/>
          </p:cNvPicPr>
          <p:nvPr>
            <a:audioFile r:link="rId41"/>
            <p:extLst>
              <p:ext uri="{DAA4B4D4-6D71-4841-9C94-3DE7FCFB9230}">
                <p14:media xmlns:p14="http://schemas.microsoft.com/office/powerpoint/2010/main" r:embed="rId4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629517" y="5046069"/>
            <a:ext cx="420395" cy="420395"/>
          </a:xfrm>
          <a:prstGeom prst="rect">
            <a:avLst/>
          </a:prstGeom>
        </p:spPr>
      </p:pic>
      <p:pic>
        <p:nvPicPr>
          <p:cNvPr id="24" name="O eat meat">
            <a:hlinkClick r:id="" action="ppaction://media"/>
          </p:cNvPr>
          <p:cNvPicPr>
            <a:picLocks noChangeAspect="1"/>
          </p:cNvPicPr>
          <p:nvPr>
            <a:audioFile r:link="rId43"/>
            <p:extLst>
              <p:ext uri="{DAA4B4D4-6D71-4841-9C94-3DE7FCFB9230}">
                <p14:media xmlns:p14="http://schemas.microsoft.com/office/powerpoint/2010/main" r:embed="rId4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341025" y="3911593"/>
            <a:ext cx="390231" cy="390231"/>
          </a:xfrm>
          <a:prstGeom prst="rect">
            <a:avLst/>
          </a:prstGeom>
        </p:spPr>
      </p:pic>
      <p:pic>
        <p:nvPicPr>
          <p:cNvPr id="27" name="Poor">
            <a:hlinkClick r:id="" action="ppaction://media"/>
          </p:cNvPr>
          <p:cNvPicPr>
            <a:picLocks noChangeAspect="1"/>
          </p:cNvPicPr>
          <p:nvPr>
            <a:audioFile r:link="rId45"/>
            <p:extLst>
              <p:ext uri="{DAA4B4D4-6D71-4841-9C94-3DE7FCFB9230}">
                <p14:media xmlns:p14="http://schemas.microsoft.com/office/powerpoint/2010/main" r:embed="rId4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794531" y="2789333"/>
            <a:ext cx="396764" cy="396764"/>
          </a:xfrm>
          <a:prstGeom prst="rect">
            <a:avLst/>
          </a:prstGeom>
        </p:spPr>
      </p:pic>
      <p:pic>
        <p:nvPicPr>
          <p:cNvPr id="30" name="09AA9884">
            <a:hlinkClick r:id="" action="ppaction://media"/>
          </p:cNvPr>
          <p:cNvPicPr>
            <a:picLocks noChangeAspect="1"/>
          </p:cNvPicPr>
          <p:nvPr>
            <a:audioFile r:link="rId47"/>
            <p:extLst>
              <p:ext uri="{DAA4B4D4-6D71-4841-9C94-3DE7FCFB9230}">
                <p14:media xmlns:p14="http://schemas.microsoft.com/office/powerpoint/2010/main" r:embed="rId4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150112" y="2392386"/>
            <a:ext cx="385326" cy="385326"/>
          </a:xfrm>
          <a:prstGeom prst="rect">
            <a:avLst/>
          </a:prstGeom>
        </p:spPr>
      </p:pic>
      <p:pic>
        <p:nvPicPr>
          <p:cNvPr id="31" name="E45B8D76">
            <a:hlinkClick r:id="" action="ppaction://media"/>
          </p:cNvPr>
          <p:cNvPicPr>
            <a:picLocks noChangeAspect="1"/>
          </p:cNvPicPr>
          <p:nvPr>
            <a:audioFile r:link="rId49"/>
            <p:extLst>
              <p:ext uri="{DAA4B4D4-6D71-4841-9C94-3DE7FCFB9230}">
                <p14:media xmlns:p14="http://schemas.microsoft.com/office/powerpoint/2010/main" r:embed="rId4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253140" y="2772856"/>
            <a:ext cx="378772" cy="378772"/>
          </a:xfrm>
          <a:prstGeom prst="rect">
            <a:avLst/>
          </a:prstGeom>
        </p:spPr>
      </p:pic>
      <p:pic>
        <p:nvPicPr>
          <p:cNvPr id="33" name="Acqyedycs">
            <a:hlinkClick r:id="" action="ppaction://media"/>
          </p:cNvPr>
          <p:cNvPicPr>
            <a:picLocks noChangeAspect="1"/>
          </p:cNvPicPr>
          <p:nvPr>
            <a:audioFile r:link="rId51"/>
            <p:extLst>
              <p:ext uri="{DAA4B4D4-6D71-4841-9C94-3DE7FCFB9230}">
                <p14:media xmlns:p14="http://schemas.microsoft.com/office/powerpoint/2010/main" r:embed="rId5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5000111" y="5685245"/>
            <a:ext cx="361276" cy="361276"/>
          </a:xfrm>
          <a:prstGeom prst="rect">
            <a:avLst/>
          </a:prstGeom>
        </p:spPr>
      </p:pic>
      <p:pic>
        <p:nvPicPr>
          <p:cNvPr id="34" name="Apollon">
            <a:hlinkClick r:id="" action="ppaction://media"/>
          </p:cNvPr>
          <p:cNvPicPr>
            <a:picLocks noChangeAspect="1"/>
          </p:cNvPicPr>
          <p:nvPr>
            <a:audioFile r:link="rId53"/>
            <p:extLst>
              <p:ext uri="{DAA4B4D4-6D71-4841-9C94-3DE7FCFB9230}">
                <p14:media xmlns:p14="http://schemas.microsoft.com/office/powerpoint/2010/main" r:embed="rId5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848468" y="4863408"/>
            <a:ext cx="310892" cy="310892"/>
          </a:xfrm>
          <a:prstGeom prst="rect">
            <a:avLst/>
          </a:prstGeom>
        </p:spPr>
      </p:pic>
      <p:pic>
        <p:nvPicPr>
          <p:cNvPr id="35" name="AUGUSTUS">
            <a:hlinkClick r:id="" action="ppaction://media"/>
          </p:cNvPr>
          <p:cNvPicPr>
            <a:picLocks noChangeAspect="1"/>
          </p:cNvPicPr>
          <p:nvPr>
            <a:audioFile r:link="rId55"/>
            <p:extLst>
              <p:ext uri="{DAA4B4D4-6D71-4841-9C94-3DE7FCFB9230}">
                <p14:media xmlns:p14="http://schemas.microsoft.com/office/powerpoint/2010/main" r:embed="rId5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94653" y="4914754"/>
            <a:ext cx="234438" cy="234438"/>
          </a:xfrm>
          <a:prstGeom prst="rect">
            <a:avLst/>
          </a:prstGeom>
        </p:spPr>
      </p:pic>
      <p:pic>
        <p:nvPicPr>
          <p:cNvPr id="36" name="Chayffage centrak">
            <a:hlinkClick r:id="" action="ppaction://media"/>
          </p:cNvPr>
          <p:cNvPicPr>
            <a:picLocks noChangeAspect="1"/>
          </p:cNvPicPr>
          <p:nvPr>
            <a:audioFile r:link="rId57"/>
            <p:extLst>
              <p:ext uri="{DAA4B4D4-6D71-4841-9C94-3DE7FCFB9230}">
                <p14:media xmlns:p14="http://schemas.microsoft.com/office/powerpoint/2010/main" r:embed="rId5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157591" y="5695581"/>
            <a:ext cx="327220" cy="327220"/>
          </a:xfrm>
          <a:prstGeom prst="rect">
            <a:avLst/>
          </a:prstGeom>
        </p:spPr>
      </p:pic>
      <p:pic>
        <p:nvPicPr>
          <p:cNvPr id="37" name="Des esclaves">
            <a:hlinkClick r:id="" action="ppaction://media"/>
          </p:cNvPr>
          <p:cNvPicPr>
            <a:picLocks noChangeAspect="1"/>
          </p:cNvPicPr>
          <p:nvPr>
            <a:audioFile r:link="rId59"/>
            <p:extLst>
              <p:ext uri="{DAA4B4D4-6D71-4841-9C94-3DE7FCFB9230}">
                <p14:media xmlns:p14="http://schemas.microsoft.com/office/powerpoint/2010/main" r:embed="rId5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34949" y="3866860"/>
            <a:ext cx="247793" cy="247793"/>
          </a:xfrm>
          <a:prstGeom prst="rect">
            <a:avLst/>
          </a:prstGeom>
        </p:spPr>
      </p:pic>
      <p:pic>
        <p:nvPicPr>
          <p:cNvPr id="39" name="Diane">
            <a:hlinkClick r:id="" action="ppaction://media"/>
          </p:cNvPr>
          <p:cNvPicPr>
            <a:picLocks noChangeAspect="1"/>
          </p:cNvPicPr>
          <p:nvPr>
            <a:audioFile r:link="rId61"/>
            <p:extLst>
              <p:ext uri="{DAA4B4D4-6D71-4841-9C94-3DE7FCFB9230}">
                <p14:media xmlns:p14="http://schemas.microsoft.com/office/powerpoint/2010/main" r:embed="rId6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778831" y="2926496"/>
            <a:ext cx="328149" cy="328149"/>
          </a:xfrm>
          <a:prstGeom prst="rect">
            <a:avLst/>
          </a:prstGeom>
        </p:spPr>
      </p:pic>
      <p:pic>
        <p:nvPicPr>
          <p:cNvPr id="41" name="God fri">
            <a:hlinkClick r:id="" action="ppaction://media"/>
          </p:cNvPr>
          <p:cNvPicPr>
            <a:picLocks noChangeAspect="1"/>
          </p:cNvPicPr>
          <p:nvPr>
            <a:audioFile r:link="rId63"/>
            <p:extLst>
              <p:ext uri="{DAA4B4D4-6D71-4841-9C94-3DE7FCFB9230}">
                <p14:media xmlns:p14="http://schemas.microsoft.com/office/powerpoint/2010/main" r:embed="rId6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372338" y="4193793"/>
            <a:ext cx="328397" cy="328397"/>
          </a:xfrm>
          <a:prstGeom prst="rect">
            <a:avLst/>
          </a:prstGeom>
        </p:spPr>
      </p:pic>
      <p:pic>
        <p:nvPicPr>
          <p:cNvPr id="43" name="God Saturday">
            <a:hlinkClick r:id="" action="ppaction://media"/>
          </p:cNvPr>
          <p:cNvPicPr>
            <a:picLocks noChangeAspect="1"/>
          </p:cNvPicPr>
          <p:nvPr>
            <a:audioFile r:link="rId65"/>
            <p:extLst>
              <p:ext uri="{DAA4B4D4-6D71-4841-9C94-3DE7FCFB9230}">
                <p14:media xmlns:p14="http://schemas.microsoft.com/office/powerpoint/2010/main" r:embed="rId6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271556" y="4537345"/>
            <a:ext cx="296469" cy="296469"/>
          </a:xfrm>
          <a:prstGeom prst="rect">
            <a:avLst/>
          </a:prstGeom>
        </p:spPr>
      </p:pic>
      <p:pic>
        <p:nvPicPr>
          <p:cNvPr id="44" name="God Sunday">
            <a:hlinkClick r:id="" action="ppaction://media"/>
          </p:cNvPr>
          <p:cNvPicPr>
            <a:picLocks noChangeAspect="1"/>
          </p:cNvPicPr>
          <p:nvPr>
            <a:audioFile r:link="rId67"/>
            <p:extLst>
              <p:ext uri="{DAA4B4D4-6D71-4841-9C94-3DE7FCFB9230}">
                <p14:media xmlns:p14="http://schemas.microsoft.com/office/powerpoint/2010/main" r:embed="rId6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379665" y="4863408"/>
            <a:ext cx="300926" cy="300926"/>
          </a:xfrm>
          <a:prstGeom prst="rect">
            <a:avLst/>
          </a:prstGeom>
        </p:spPr>
      </p:pic>
      <p:pic>
        <p:nvPicPr>
          <p:cNvPr id="45" name="God wed">
            <a:hlinkClick r:id="" action="ppaction://media"/>
          </p:cNvPr>
          <p:cNvPicPr>
            <a:picLocks noChangeAspect="1"/>
          </p:cNvPicPr>
          <p:nvPr>
            <a:audioFile r:link="rId69"/>
            <p:extLst>
              <p:ext uri="{DAA4B4D4-6D71-4841-9C94-3DE7FCFB9230}">
                <p14:media xmlns:p14="http://schemas.microsoft.com/office/powerpoint/2010/main" r:embed="rId6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418833" y="3569014"/>
            <a:ext cx="333094" cy="333094"/>
          </a:xfrm>
          <a:prstGeom prst="rect">
            <a:avLst/>
          </a:prstGeom>
        </p:spPr>
      </p:pic>
      <p:pic>
        <p:nvPicPr>
          <p:cNvPr id="46" name="Grand inventions">
            <a:hlinkClick r:id="" action="ppaction://media"/>
          </p:cNvPr>
          <p:cNvPicPr>
            <a:picLocks noChangeAspect="1"/>
          </p:cNvPicPr>
          <p:nvPr>
            <a:audioFile r:link="rId71"/>
            <p:extLst>
              <p:ext uri="{DAA4B4D4-6D71-4841-9C94-3DE7FCFB9230}">
                <p14:media xmlns:p14="http://schemas.microsoft.com/office/powerpoint/2010/main" r:embed="rId7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2103892" y="5735861"/>
            <a:ext cx="360850" cy="360850"/>
          </a:xfrm>
          <a:prstGeom prst="rect">
            <a:avLst/>
          </a:prstGeom>
        </p:spPr>
      </p:pic>
      <p:pic>
        <p:nvPicPr>
          <p:cNvPr id="47" name="Jules Cesar">
            <a:hlinkClick r:id="" action="ppaction://media"/>
          </p:cNvPr>
          <p:cNvPicPr>
            <a:picLocks noChangeAspect="1"/>
          </p:cNvPicPr>
          <p:nvPr>
            <a:audioFile r:link="rId73"/>
            <p:extLst>
              <p:ext uri="{DAA4B4D4-6D71-4841-9C94-3DE7FCFB9230}">
                <p14:media xmlns:p14="http://schemas.microsoft.com/office/powerpoint/2010/main" r:embed="rId7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037579" y="4129147"/>
            <a:ext cx="230891" cy="230891"/>
          </a:xfrm>
          <a:prstGeom prst="rect">
            <a:avLst/>
          </a:prstGeom>
        </p:spPr>
      </p:pic>
      <p:pic>
        <p:nvPicPr>
          <p:cNvPr id="64" name="Jupiter">
            <a:hlinkClick r:id="" action="ppaction://media"/>
          </p:cNvPr>
          <p:cNvPicPr>
            <a:picLocks noChangeAspect="1"/>
          </p:cNvPicPr>
          <p:nvPr>
            <a:audioFile r:link="rId75"/>
            <p:extLst>
              <p:ext uri="{DAA4B4D4-6D71-4841-9C94-3DE7FCFB9230}">
                <p14:media xmlns:p14="http://schemas.microsoft.com/office/powerpoint/2010/main" r:embed="rId7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889867" y="3888498"/>
            <a:ext cx="290883" cy="290883"/>
          </a:xfrm>
          <a:prstGeom prst="rect">
            <a:avLst/>
          </a:prstGeom>
        </p:spPr>
      </p:pic>
      <p:pic>
        <p:nvPicPr>
          <p:cNvPr id="65" name="La deesse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76">
                  <p14:trim st="360" end="121.678"/>
                </p14:media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5107865" y="877113"/>
            <a:ext cx="287395" cy="287395"/>
          </a:xfrm>
          <a:prstGeom prst="rect">
            <a:avLst/>
          </a:prstGeom>
        </p:spPr>
      </p:pic>
      <p:pic>
        <p:nvPicPr>
          <p:cNvPr id="66" name="La legende">
            <a:hlinkClick r:id="" action="ppaction://media"/>
          </p:cNvPr>
          <p:cNvPicPr>
            <a:picLocks noChangeAspect="1"/>
          </p:cNvPicPr>
          <p:nvPr>
            <a:audioFile r:link="rId78"/>
            <p:extLst>
              <p:ext uri="{DAA4B4D4-6D71-4841-9C94-3DE7FCFB9230}">
                <p14:media xmlns:p14="http://schemas.microsoft.com/office/powerpoint/2010/main" r:embed="rId77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212406" y="923131"/>
            <a:ext cx="256832" cy="256832"/>
          </a:xfrm>
          <a:prstGeom prst="rect">
            <a:avLst/>
          </a:prstGeom>
        </p:spPr>
      </p:pic>
      <p:pic>
        <p:nvPicPr>
          <p:cNvPr id="67" name="La mosauque">
            <a:hlinkClick r:id="" action="ppaction://media"/>
          </p:cNvPr>
          <p:cNvPicPr>
            <a:picLocks noChangeAspect="1"/>
          </p:cNvPicPr>
          <p:nvPr>
            <a:audioFile r:link="rId80"/>
            <p:extLst>
              <p:ext uri="{DAA4B4D4-6D71-4841-9C94-3DE7FCFB9230}">
                <p14:media xmlns:p14="http://schemas.microsoft.com/office/powerpoint/2010/main" r:embed="rId79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341025" y="5707148"/>
            <a:ext cx="349370" cy="349370"/>
          </a:xfrm>
          <a:prstGeom prst="rect">
            <a:avLst/>
          </a:prstGeom>
        </p:spPr>
      </p:pic>
      <p:pic>
        <p:nvPicPr>
          <p:cNvPr id="68" name="La numerator roman">
            <a:hlinkClick r:id="" action="ppaction://media"/>
          </p:cNvPr>
          <p:cNvPicPr>
            <a:picLocks noChangeAspect="1"/>
          </p:cNvPicPr>
          <p:nvPr>
            <a:audioFile r:link="rId82"/>
            <p:extLst>
              <p:ext uri="{DAA4B4D4-6D71-4841-9C94-3DE7FCFB9230}">
                <p14:media xmlns:p14="http://schemas.microsoft.com/office/powerpoint/2010/main" r:embed="rId81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0622577" y="5695581"/>
            <a:ext cx="363496" cy="363496"/>
          </a:xfrm>
          <a:prstGeom prst="rect">
            <a:avLst/>
          </a:prstGeom>
        </p:spPr>
      </p:pic>
      <p:pic>
        <p:nvPicPr>
          <p:cNvPr id="69" name="La republique">
            <a:hlinkClick r:id="" action="ppaction://media"/>
          </p:cNvPr>
          <p:cNvPicPr>
            <a:picLocks noChangeAspect="1"/>
          </p:cNvPicPr>
          <p:nvPr>
            <a:audioFile r:link="rId84"/>
            <p:extLst>
              <p:ext uri="{DAA4B4D4-6D71-4841-9C94-3DE7FCFB9230}">
                <p14:media xmlns:p14="http://schemas.microsoft.com/office/powerpoint/2010/main" r:embed="rId83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200196" y="3069581"/>
            <a:ext cx="269538" cy="269538"/>
          </a:xfrm>
          <a:prstGeom prst="rect">
            <a:avLst/>
          </a:prstGeom>
        </p:spPr>
      </p:pic>
      <p:pic>
        <p:nvPicPr>
          <p:cNvPr id="70" name="La royaute">
            <a:hlinkClick r:id="" action="ppaction://media"/>
          </p:cNvPr>
          <p:cNvPicPr>
            <a:picLocks noChangeAspect="1"/>
          </p:cNvPicPr>
          <p:nvPr>
            <a:audioFile r:link="rId86"/>
            <p:extLst>
              <p:ext uri="{DAA4B4D4-6D71-4841-9C94-3DE7FCFB9230}">
                <p14:media xmlns:p14="http://schemas.microsoft.com/office/powerpoint/2010/main" r:embed="rId85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033987" y="2555541"/>
            <a:ext cx="247174" cy="247174"/>
          </a:xfrm>
          <a:prstGeom prst="rect">
            <a:avLst/>
          </a:prstGeom>
        </p:spPr>
      </p:pic>
      <p:pic>
        <p:nvPicPr>
          <p:cNvPr id="71" name="La sculpture romaine">
            <a:hlinkClick r:id="" action="ppaction://media"/>
          </p:cNvPr>
          <p:cNvPicPr>
            <a:picLocks noChangeAspect="1"/>
          </p:cNvPicPr>
          <p:nvPr>
            <a:audioFile r:link="rId88"/>
            <p:extLst>
              <p:ext uri="{DAA4B4D4-6D71-4841-9C94-3DE7FCFB9230}">
                <p14:media xmlns:p14="http://schemas.microsoft.com/office/powerpoint/2010/main" r:embed="rId87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492497" y="5683965"/>
            <a:ext cx="388370" cy="388370"/>
          </a:xfrm>
          <a:prstGeom prst="rect">
            <a:avLst/>
          </a:prstGeom>
        </p:spPr>
      </p:pic>
      <p:pic>
        <p:nvPicPr>
          <p:cNvPr id="72" name="Le dieu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89">
                  <p14:trim st="496" end="144.678"/>
                </p14:media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3983659" y="833010"/>
            <a:ext cx="307856" cy="307856"/>
          </a:xfrm>
          <a:prstGeom prst="rect">
            <a:avLst/>
          </a:prstGeom>
        </p:spPr>
      </p:pic>
      <p:pic>
        <p:nvPicPr>
          <p:cNvPr id="73" name="Le latin">
            <a:hlinkClick r:id="" action="ppaction://media"/>
          </p:cNvPr>
          <p:cNvPicPr>
            <a:picLocks noChangeAspect="1"/>
          </p:cNvPicPr>
          <p:nvPr>
            <a:audioFile r:link="rId91"/>
            <p:extLst>
              <p:ext uri="{DAA4B4D4-6D71-4841-9C94-3DE7FCFB9230}">
                <p14:media xmlns:p14="http://schemas.microsoft.com/office/powerpoint/2010/main" r:embed="rId9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469333" y="5679842"/>
            <a:ext cx="399052" cy="399052"/>
          </a:xfrm>
          <a:prstGeom prst="rect">
            <a:avLst/>
          </a:prstGeom>
        </p:spPr>
      </p:pic>
      <p:pic>
        <p:nvPicPr>
          <p:cNvPr id="74" name="L'empereur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92">
                  <p14:trim end="1086.4761"/>
                </p14:media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78783" y="4591482"/>
            <a:ext cx="289687" cy="289687"/>
          </a:xfrm>
          <a:prstGeom prst="rect">
            <a:avLst/>
          </a:prstGeom>
        </p:spPr>
      </p:pic>
      <p:pic>
        <p:nvPicPr>
          <p:cNvPr id="75" name="Lempire romain">
            <a:hlinkClick r:id="" action="ppaction://media"/>
          </p:cNvPr>
          <p:cNvPicPr>
            <a:picLocks noChangeAspect="1"/>
          </p:cNvPicPr>
          <p:nvPr>
            <a:audioFile r:link="rId94"/>
            <p:extLst>
              <p:ext uri="{DAA4B4D4-6D71-4841-9C94-3DE7FCFB9230}">
                <p14:media xmlns:p14="http://schemas.microsoft.com/office/powerpoint/2010/main" r:embed="rId93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352498" y="2302336"/>
            <a:ext cx="254911" cy="254911"/>
          </a:xfrm>
          <a:prstGeom prst="rect">
            <a:avLst/>
          </a:prstGeom>
        </p:spPr>
      </p:pic>
      <p:pic>
        <p:nvPicPr>
          <p:cNvPr id="77" name="L'empire">
            <a:hlinkClick r:id="" action="ppaction://media"/>
          </p:cNvPr>
          <p:cNvPicPr>
            <a:picLocks noChangeAspect="1"/>
          </p:cNvPicPr>
          <p:nvPr>
            <a:audioFile r:link="rId96"/>
            <p:extLst>
              <p:ext uri="{DAA4B4D4-6D71-4841-9C94-3DE7FCFB9230}">
                <p14:media xmlns:p14="http://schemas.microsoft.com/office/powerpoint/2010/main" r:embed="rId95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43461" y="4356584"/>
            <a:ext cx="331211" cy="331211"/>
          </a:xfrm>
          <a:prstGeom prst="rect">
            <a:avLst/>
          </a:prstGeom>
        </p:spPr>
      </p:pic>
      <p:pic>
        <p:nvPicPr>
          <p:cNvPr id="86" name="Les plebeiens">
            <a:hlinkClick r:id="" action="ppaction://media"/>
          </p:cNvPr>
          <p:cNvPicPr>
            <a:picLocks noChangeAspect="1"/>
          </p:cNvPicPr>
          <p:nvPr>
            <a:audioFile r:link="rId98"/>
            <p:extLst>
              <p:ext uri="{DAA4B4D4-6D71-4841-9C94-3DE7FCFB9230}">
                <p14:media xmlns:p14="http://schemas.microsoft.com/office/powerpoint/2010/main" r:embed="rId97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24612" y="3550080"/>
            <a:ext cx="318270" cy="318270"/>
          </a:xfrm>
          <a:prstGeom prst="rect">
            <a:avLst/>
          </a:prstGeom>
        </p:spPr>
      </p:pic>
      <p:pic>
        <p:nvPicPr>
          <p:cNvPr id="88" name="Le pont romane">
            <a:hlinkClick r:id="" action="ppaction://media"/>
          </p:cNvPr>
          <p:cNvPicPr>
            <a:picLocks noChangeAspect="1"/>
          </p:cNvPicPr>
          <p:nvPr>
            <a:audioFile r:link="rId100"/>
            <p:extLst>
              <p:ext uri="{DAA4B4D4-6D71-4841-9C94-3DE7FCFB9230}">
                <p14:media xmlns:p14="http://schemas.microsoft.com/office/powerpoint/2010/main" r:embed="rId99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444252" y="5652266"/>
            <a:ext cx="403657" cy="403657"/>
          </a:xfrm>
          <a:prstGeom prst="rect">
            <a:avLst/>
          </a:prstGeom>
        </p:spPr>
      </p:pic>
      <p:pic>
        <p:nvPicPr>
          <p:cNvPr id="89" name="Les senateurs">
            <a:hlinkClick r:id="" action="ppaction://media"/>
          </p:cNvPr>
          <p:cNvPicPr>
            <a:picLocks noChangeAspect="1"/>
          </p:cNvPicPr>
          <p:nvPr>
            <a:audioFile r:link="rId102"/>
            <p:extLst>
              <p:ext uri="{DAA4B4D4-6D71-4841-9C94-3DE7FCFB9230}">
                <p14:media xmlns:p14="http://schemas.microsoft.com/office/powerpoint/2010/main" r:embed="rId101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64803" y="3323121"/>
            <a:ext cx="278078" cy="278078"/>
          </a:xfrm>
          <a:prstGeom prst="rect">
            <a:avLst/>
          </a:prstGeom>
        </p:spPr>
      </p:pic>
      <p:pic>
        <p:nvPicPr>
          <p:cNvPr id="90" name="Mars god">
            <a:hlinkClick r:id="" action="ppaction://media"/>
          </p:cNvPr>
          <p:cNvPicPr>
            <a:picLocks noChangeAspect="1"/>
          </p:cNvPicPr>
          <p:nvPr>
            <a:audioFile r:link="rId104"/>
            <p:extLst>
              <p:ext uri="{DAA4B4D4-6D71-4841-9C94-3DE7FCFB9230}">
                <p14:media xmlns:p14="http://schemas.microsoft.com/office/powerpoint/2010/main" r:embed="rId103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782504" y="3223007"/>
            <a:ext cx="327073" cy="327073"/>
          </a:xfrm>
          <a:prstGeom prst="rect">
            <a:avLst/>
          </a:prstGeom>
        </p:spPr>
      </p:pic>
      <p:pic>
        <p:nvPicPr>
          <p:cNvPr id="91" name="Mercure">
            <a:hlinkClick r:id="" action="ppaction://media"/>
          </p:cNvPr>
          <p:cNvPicPr>
            <a:picLocks noChangeAspect="1"/>
          </p:cNvPicPr>
          <p:nvPr>
            <a:audioFile r:link="rId106"/>
            <p:extLst>
              <p:ext uri="{DAA4B4D4-6D71-4841-9C94-3DE7FCFB9230}">
                <p14:media xmlns:p14="http://schemas.microsoft.com/office/powerpoint/2010/main" r:embed="rId105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889867" y="3610503"/>
            <a:ext cx="261590" cy="261590"/>
          </a:xfrm>
          <a:prstGeom prst="rect">
            <a:avLst/>
          </a:prstGeom>
        </p:spPr>
      </p:pic>
      <p:pic>
        <p:nvPicPr>
          <p:cNvPr id="92" name="Remus">
            <a:hlinkClick r:id="" action="ppaction://media"/>
          </p:cNvPr>
          <p:cNvPicPr>
            <a:picLocks noChangeAspect="1"/>
          </p:cNvPicPr>
          <p:nvPr>
            <a:audioFile r:link="rId108"/>
            <p:extLst>
              <p:ext uri="{DAA4B4D4-6D71-4841-9C94-3DE7FCFB9230}">
                <p14:media xmlns:p14="http://schemas.microsoft.com/office/powerpoint/2010/main" r:embed="rId107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2823868" y="853147"/>
            <a:ext cx="306577" cy="306577"/>
          </a:xfrm>
          <a:prstGeom prst="rect">
            <a:avLst/>
          </a:prstGeom>
        </p:spPr>
      </p:pic>
      <p:pic>
        <p:nvPicPr>
          <p:cNvPr id="93" name="Ro">
            <a:hlinkClick r:id="" action="ppaction://media"/>
          </p:cNvPr>
          <p:cNvPicPr>
            <a:picLocks noChangeAspect="1"/>
          </p:cNvPicPr>
          <p:nvPr>
            <a:audioFile r:link="rId110"/>
            <p:extLst>
              <p:ext uri="{DAA4B4D4-6D71-4841-9C94-3DE7FCFB9230}">
                <p14:media xmlns:p14="http://schemas.microsoft.com/office/powerpoint/2010/main" r:embed="rId109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1414689" y="845002"/>
            <a:ext cx="293808" cy="293808"/>
          </a:xfrm>
          <a:prstGeom prst="rect">
            <a:avLst/>
          </a:prstGeom>
        </p:spPr>
      </p:pic>
      <p:pic>
        <p:nvPicPr>
          <p:cNvPr id="94" name="Roman mythologt">
            <a:hlinkClick r:id="" action="ppaction://media"/>
          </p:cNvPr>
          <p:cNvPicPr>
            <a:picLocks noChangeAspect="1"/>
          </p:cNvPicPr>
          <p:nvPr>
            <a:audioFile r:link="rId112"/>
            <p:extLst>
              <p:ext uri="{DAA4B4D4-6D71-4841-9C94-3DE7FCFB9230}">
                <p14:media xmlns:p14="http://schemas.microsoft.com/office/powerpoint/2010/main" r:embed="rId111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137038" y="2354358"/>
            <a:ext cx="330496" cy="330496"/>
          </a:xfrm>
          <a:prstGeom prst="rect">
            <a:avLst/>
          </a:prstGeom>
        </p:spPr>
      </p:pic>
      <p:pic>
        <p:nvPicPr>
          <p:cNvPr id="95" name="Romulus">
            <a:hlinkClick r:id="" action="ppaction://media"/>
          </p:cNvPr>
          <p:cNvPicPr>
            <a:picLocks noChangeAspect="1"/>
          </p:cNvPicPr>
          <p:nvPr>
            <a:audioFile r:link="rId114"/>
            <p:extLst>
              <p:ext uri="{DAA4B4D4-6D71-4841-9C94-3DE7FCFB9230}">
                <p14:media xmlns:p14="http://schemas.microsoft.com/office/powerpoint/2010/main" r:embed="rId113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897625" y="835022"/>
            <a:ext cx="333091" cy="333091"/>
          </a:xfrm>
          <a:prstGeom prst="rect">
            <a:avLst/>
          </a:prstGeom>
        </p:spPr>
      </p:pic>
      <p:pic>
        <p:nvPicPr>
          <p:cNvPr id="96" name="Ronald's augustule">
            <a:hlinkClick r:id="" action="ppaction://media"/>
          </p:cNvPr>
          <p:cNvPicPr>
            <a:picLocks noChangeAspect="1"/>
          </p:cNvPicPr>
          <p:nvPr>
            <a:audioFile r:link="rId116"/>
            <p:extLst>
              <p:ext uri="{DAA4B4D4-6D71-4841-9C94-3DE7FCFB9230}">
                <p14:media xmlns:p14="http://schemas.microsoft.com/office/powerpoint/2010/main" r:embed="rId115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613675" y="5141853"/>
            <a:ext cx="296958" cy="296958"/>
          </a:xfrm>
          <a:prstGeom prst="rect">
            <a:avLst/>
          </a:prstGeom>
        </p:spPr>
      </p:pic>
      <p:pic>
        <p:nvPicPr>
          <p:cNvPr id="97" name="Routes rikaines">
            <a:hlinkClick r:id="" action="ppaction://media"/>
          </p:cNvPr>
          <p:cNvPicPr>
            <a:picLocks noChangeAspect="1"/>
          </p:cNvPicPr>
          <p:nvPr>
            <a:audioFile r:link="rId118"/>
            <p:extLst>
              <p:ext uri="{DAA4B4D4-6D71-4841-9C94-3DE7FCFB9230}">
                <p14:media xmlns:p14="http://schemas.microsoft.com/office/powerpoint/2010/main" r:embed="rId117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6436139" y="5679842"/>
            <a:ext cx="366459" cy="366459"/>
          </a:xfrm>
          <a:prstGeom prst="rect">
            <a:avLst/>
          </a:prstGeom>
        </p:spPr>
      </p:pic>
      <p:pic>
        <p:nvPicPr>
          <p:cNvPr id="98" name="Sa famme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19">
                  <p14:trim st="384"/>
                </p14:media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0501934" y="876976"/>
            <a:ext cx="281866" cy="281866"/>
          </a:xfrm>
          <a:prstGeom prst="rect">
            <a:avLst/>
          </a:prstGeom>
        </p:spPr>
      </p:pic>
      <p:pic>
        <p:nvPicPr>
          <p:cNvPr id="99" name="Saturne">
            <a:hlinkClick r:id="" action="ppaction://media"/>
          </p:cNvPr>
          <p:cNvPicPr>
            <a:picLocks noChangeAspect="1"/>
          </p:cNvPicPr>
          <p:nvPr>
            <a:audioFile r:link="rId121"/>
            <p:extLst>
              <p:ext uri="{DAA4B4D4-6D71-4841-9C94-3DE7FCFB9230}">
                <p14:media xmlns:p14="http://schemas.microsoft.com/office/powerpoint/2010/main" r:embed="rId12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883866" y="4553782"/>
            <a:ext cx="280763" cy="280763"/>
          </a:xfrm>
          <a:prstGeom prst="rect">
            <a:avLst/>
          </a:prstGeom>
        </p:spPr>
      </p:pic>
      <p:pic>
        <p:nvPicPr>
          <p:cNvPr id="100" name="Tarvin le superbe">
            <a:hlinkClick r:id="" action="ppaction://media"/>
          </p:cNvPr>
          <p:cNvPicPr>
            <a:picLocks noChangeAspect="1"/>
          </p:cNvPicPr>
          <p:nvPr>
            <a:audioFile r:link="rId123"/>
            <p:extLst>
              <p:ext uri="{DAA4B4D4-6D71-4841-9C94-3DE7FCFB9230}">
                <p14:media xmlns:p14="http://schemas.microsoft.com/office/powerpoint/2010/main" r:embed="rId12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1533450" y="2789333"/>
            <a:ext cx="324733" cy="324733"/>
          </a:xfrm>
          <a:prstGeom prst="rect">
            <a:avLst/>
          </a:prstGeom>
        </p:spPr>
      </p:pic>
      <p:pic>
        <p:nvPicPr>
          <p:cNvPr id="101" name="The god thur">
            <a:hlinkClick r:id="" action="ppaction://media"/>
          </p:cNvPr>
          <p:cNvPicPr>
            <a:picLocks noChangeAspect="1"/>
          </p:cNvPicPr>
          <p:nvPr>
            <a:audioFile r:link="rId125"/>
            <p:extLst>
              <p:ext uri="{DAA4B4D4-6D71-4841-9C94-3DE7FCFB9230}">
                <p14:media xmlns:p14="http://schemas.microsoft.com/office/powerpoint/2010/main" r:embed="rId12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371645" y="3858062"/>
            <a:ext cx="347899" cy="347899"/>
          </a:xfrm>
          <a:prstGeom prst="rect">
            <a:avLst/>
          </a:prstGeom>
        </p:spPr>
      </p:pic>
      <p:pic>
        <p:nvPicPr>
          <p:cNvPr id="102" name="The god tuesday">
            <a:hlinkClick r:id="" action="ppaction://media"/>
          </p:cNvPr>
          <p:cNvPicPr>
            <a:picLocks noChangeAspect="1"/>
          </p:cNvPicPr>
          <p:nvPr>
            <a:audioFile r:link="rId127"/>
            <p:extLst>
              <p:ext uri="{DAA4B4D4-6D71-4841-9C94-3DE7FCFB9230}">
                <p14:media xmlns:p14="http://schemas.microsoft.com/office/powerpoint/2010/main" r:embed="rId12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426441" y="3249449"/>
            <a:ext cx="311988" cy="311988"/>
          </a:xfrm>
          <a:prstGeom prst="rect">
            <a:avLst/>
          </a:prstGeom>
        </p:spPr>
      </p:pic>
      <p:pic>
        <p:nvPicPr>
          <p:cNvPr id="103" name="The goddess monday">
            <a:hlinkClick r:id="" action="ppaction://media"/>
          </p:cNvPr>
          <p:cNvPicPr>
            <a:picLocks noChangeAspect="1"/>
          </p:cNvPicPr>
          <p:nvPr>
            <a:audioFile r:link="rId129"/>
            <p:extLst>
              <p:ext uri="{DAA4B4D4-6D71-4841-9C94-3DE7FCFB9230}">
                <p14:media xmlns:p14="http://schemas.microsoft.com/office/powerpoint/2010/main" r:embed="rId12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463394" y="2908201"/>
            <a:ext cx="273502" cy="273502"/>
          </a:xfrm>
          <a:prstGeom prst="rect">
            <a:avLst/>
          </a:prstGeom>
        </p:spPr>
      </p:pic>
      <p:pic>
        <p:nvPicPr>
          <p:cNvPr id="104" name="There's remains">
            <a:hlinkClick r:id="" action="ppaction://media"/>
          </p:cNvPr>
          <p:cNvPicPr>
            <a:picLocks noChangeAspect="1"/>
          </p:cNvPicPr>
          <p:nvPr>
            <a:audioFile r:link="rId131"/>
            <p:extLst>
              <p:ext uri="{DAA4B4D4-6D71-4841-9C94-3DE7FCFB9230}">
                <p14:media xmlns:p14="http://schemas.microsoft.com/office/powerpoint/2010/main" r:embed="rId13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3175924" y="5677505"/>
            <a:ext cx="378418" cy="378418"/>
          </a:xfrm>
          <a:prstGeom prst="rect">
            <a:avLst/>
          </a:prstGeom>
        </p:spPr>
      </p:pic>
      <p:pic>
        <p:nvPicPr>
          <p:cNvPr id="105" name="Un berger">
            <a:hlinkClick r:id="" action="ppaction://media"/>
          </p:cNvPr>
          <p:cNvPicPr>
            <a:picLocks noChangeAspect="1"/>
          </p:cNvPicPr>
          <p:nvPr>
            <a:audioFile r:link="rId133"/>
            <p:extLst>
              <p:ext uri="{DAA4B4D4-6D71-4841-9C94-3DE7FCFB9230}">
                <p14:media xmlns:p14="http://schemas.microsoft.com/office/powerpoint/2010/main" r:embed="rId132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9398189" y="844115"/>
            <a:ext cx="344269" cy="344269"/>
          </a:xfrm>
          <a:prstGeom prst="rect">
            <a:avLst/>
          </a:prstGeom>
        </p:spPr>
      </p:pic>
      <p:pic>
        <p:nvPicPr>
          <p:cNvPr id="107" name="Une louve-1">
            <a:hlinkClick r:id="" action="ppaction://media"/>
          </p:cNvPr>
          <p:cNvPicPr>
            <a:picLocks noChangeAspect="1"/>
          </p:cNvPicPr>
          <p:nvPr>
            <a:audioFile r:link="rId135"/>
            <p:extLst>
              <p:ext uri="{DAA4B4D4-6D71-4841-9C94-3DE7FCFB9230}">
                <p14:media xmlns:p14="http://schemas.microsoft.com/office/powerpoint/2010/main" r:embed="rId134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8314675" y="852916"/>
            <a:ext cx="305411" cy="305411"/>
          </a:xfrm>
          <a:prstGeom prst="rect">
            <a:avLst/>
          </a:prstGeom>
        </p:spPr>
      </p:pic>
      <p:pic>
        <p:nvPicPr>
          <p:cNvPr id="108" name="Venus">
            <a:hlinkClick r:id="" action="ppaction://media"/>
          </p:cNvPr>
          <p:cNvPicPr>
            <a:picLocks noChangeAspect="1"/>
          </p:cNvPicPr>
          <p:nvPr>
            <a:audioFile r:link="rId137"/>
            <p:extLst>
              <p:ext uri="{DAA4B4D4-6D71-4841-9C94-3DE7FCFB9230}">
                <p14:media xmlns:p14="http://schemas.microsoft.com/office/powerpoint/2010/main" r:embed="rId136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4818682" y="4212592"/>
            <a:ext cx="294531" cy="294531"/>
          </a:xfrm>
          <a:prstGeom prst="rect">
            <a:avLst/>
          </a:prstGeom>
        </p:spPr>
      </p:pic>
      <p:pic>
        <p:nvPicPr>
          <p:cNvPr id="109" name="76E4513B">
            <a:hlinkClick r:id="" action="ppaction://media"/>
          </p:cNvPr>
          <p:cNvPicPr>
            <a:picLocks noChangeAspect="1"/>
          </p:cNvPicPr>
          <p:nvPr>
            <a:audioFile r:link="rId139"/>
            <p:extLst>
              <p:ext uri="{DAA4B4D4-6D71-4841-9C94-3DE7FCFB9230}">
                <p14:media xmlns:p14="http://schemas.microsoft.com/office/powerpoint/2010/main" r:embed="rId138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208247" y="923665"/>
            <a:ext cx="291343" cy="291343"/>
          </a:xfrm>
          <a:prstGeom prst="rect">
            <a:avLst/>
          </a:prstGeom>
        </p:spPr>
      </p:pic>
      <p:pic>
        <p:nvPicPr>
          <p:cNvPr id="110" name="8E40C859">
            <a:hlinkClick r:id="" action="ppaction://media"/>
          </p:cNvPr>
          <p:cNvPicPr>
            <a:picLocks noChangeAspect="1"/>
          </p:cNvPicPr>
          <p:nvPr>
            <a:audioFile r:link="rId141"/>
            <p:extLst>
              <p:ext uri="{DAA4B4D4-6D71-4841-9C94-3DE7FCFB9230}">
                <p14:media xmlns:p14="http://schemas.microsoft.com/office/powerpoint/2010/main" r:embed="rId140"/>
              </p:ext>
            </p:extLst>
          </p:nvPr>
        </p:nvPicPr>
        <p:blipFill>
          <a:blip r:embed="rId167"/>
          <a:stretch>
            <a:fillRect/>
          </a:stretch>
        </p:blipFill>
        <p:spPr>
          <a:xfrm>
            <a:off x="7387557" y="373236"/>
            <a:ext cx="360936" cy="360936"/>
          </a:xfrm>
          <a:prstGeom prst="rect">
            <a:avLst/>
          </a:prstGeom>
        </p:spPr>
      </p:pic>
      <p:pic>
        <p:nvPicPr>
          <p:cNvPr id="111" name="Picture 110" descr="Qr code&#10;&#10;Description automatically generated">
            <a:extLst>
              <a:ext uri="{FF2B5EF4-FFF2-40B4-BE49-F238E27FC236}">
                <a16:creationId xmlns:a16="http://schemas.microsoft.com/office/drawing/2014/main" id="{A9650E32-418D-4CCD-992B-DF47657332DE}"/>
              </a:ext>
            </a:extLst>
          </p:cNvPr>
          <p:cNvPicPr>
            <a:picLocks noChangeAspect="1"/>
          </p:cNvPicPr>
          <p:nvPr/>
        </p:nvPicPr>
        <p:blipFill>
          <a:blip r:embed="rId1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2" y="5540048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4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18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8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74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27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043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90" fill="hold"/>
                                        <p:tgtEl>
                                          <p:spTgt spid="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0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9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4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3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239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236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9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236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222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92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18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195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206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208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4" dur="2136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2345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2043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718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8" dur="1695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1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4" dur="2275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0" dur="130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1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6" dur="155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2" dur="246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8" dur="2182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1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4" dur="253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2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0" dur="2647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2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6" dur="2740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2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2" dur="1996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2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8" dur="2391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audio>
              <p:cMediaNode vol="80000">
                <p:cTn id="2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4" dur="540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audio>
              <p:cMediaNode vol="80000">
                <p:cTn id="2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"/>
                </p:tgtEl>
              </p:cMediaNode>
            </p:audio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0" dur="1021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audio>
              <p:cMediaNode vol="80000">
                <p:cTn id="2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6" dur="2159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2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2" dur="2670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>
                <p:cTn id="2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8" dur="2205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audio>
              <p:cMediaNode vol="80000">
                <p:cTn id="2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4" dur="2159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audio>
              <p:cMediaNode vol="80000">
                <p:cTn id="2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0" dur="2414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audio>
              <p:cMediaNode vol="80000">
                <p:cTn id="2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6" dur="381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audio>
              <p:cMediaNode vol="80000">
                <p:cTn id="2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2" dur="2020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audio>
              <p:cMediaNode vol="80000">
                <p:cTn id="2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8" dur="864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audio>
              <p:cMediaNode vol="80000">
                <p:cTn id="2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4" dur="2043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0" dur="2159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>
                <p:cTn id="3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6" dur="1671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audio>
              <p:cMediaNode vol="80000">
                <p:cTn id="3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2" dur="1904" fill="hold"/>
                                        <p:tgtEl>
                                          <p:spTgt spid="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audio>
              <p:cMediaNode vol="80000">
                <p:cTn id="3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8"/>
                </p:tgtEl>
              </p:cMediaNode>
            </p:audio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8" dur="2252" fill="hold"/>
                                        <p:tgtEl>
                                          <p:spTgt spid="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audio>
              <p:cMediaNode vol="80000">
                <p:cTn id="3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9"/>
                </p:tgtEl>
              </p:cMediaNode>
            </p:audio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4" dur="1695" fill="hold"/>
                                        <p:tgtEl>
                                          <p:spTgt spid="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audio>
              <p:cMediaNode vol="80000">
                <p:cTn id="3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"/>
                </p:tgtEl>
              </p:cMediaNode>
            </p:audio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0" dur="2020" fill="hold"/>
                                        <p:tgtEl>
                                          <p:spTgt spid="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audio>
              <p:cMediaNode vol="80000">
                <p:cTn id="3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1"/>
                </p:tgtEl>
              </p:cMediaNode>
            </p:audio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6" dur="1277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audio>
              <p:cMediaNode vol="80000">
                <p:cTn id="3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2" dur="1277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audio>
              <p:cMediaNode vol="80000">
                <p:cTn id="3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"/>
                </p:tgtEl>
              </p:cMediaNode>
            </p:audio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8" dur="2136" fill="hold"/>
                                        <p:tgtEl>
                                          <p:spTgt spid="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audio>
              <p:cMediaNode vol="80000">
                <p:cTn id="3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4"/>
                </p:tgtEl>
              </p:cMediaNode>
            </p:audio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4" dur="1021" fill="hold"/>
                                        <p:tgtEl>
                                          <p:spTgt spid="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audio>
              <p:cMediaNode vol="80000">
                <p:cTn id="3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"/>
                </p:tgtEl>
              </p:cMediaNode>
            </p:audio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0" dur="1555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 vol="80000">
                <p:cTn id="3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6"/>
                </p:tgtEl>
              </p:cMediaNode>
            </p:audio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6" dur="2159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audio>
              <p:cMediaNode vol="80000">
                <p:cTn id="3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2" dur="637" fill="hold"/>
                                        <p:tgtEl>
                                          <p:spTgt spid="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audio>
              <p:cMediaNode vol="80000">
                <p:cTn id="3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8"/>
                </p:tgtEl>
              </p:cMediaNode>
            </p:audio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8" dur="1880" fill="hold"/>
                                        <p:tgtEl>
                                          <p:spTgt spid="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audio>
              <p:cMediaNode vol="80000">
                <p:cTn id="3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9"/>
                </p:tgtEl>
              </p:cMediaNode>
            </p:audio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4" dur="2368" fill="hold"/>
                                        <p:tgtEl>
                                          <p:spTgt spid="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audio>
              <p:cMediaNode vol="80000">
                <p:cTn id="3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0"/>
                </p:tgtEl>
              </p:cMediaNode>
            </p:audio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0" dur="4063" fill="hold"/>
                                        <p:tgtEl>
                                          <p:spTgt spid="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audio>
              <p:cMediaNode vol="80000">
                <p:cTn id="3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"/>
                </p:tgtEl>
              </p:cMediaNode>
            </p:audio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6" dur="3529" fill="hold"/>
                                        <p:tgtEl>
                                          <p:spTgt spid="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audio>
              <p:cMediaNode vol="80000">
                <p:cTn id="3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"/>
                </p:tgtEl>
              </p:cMediaNode>
            </p:audio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2" dur="3715" fill="hold"/>
                                        <p:tgtEl>
                                          <p:spTgt spid="1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audio>
              <p:cMediaNode vol="80000">
                <p:cTn id="4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"/>
                </p:tgtEl>
              </p:cMediaNode>
            </p:audio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8" dur="2345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>
              <p:cMediaNode vol="80000">
                <p:cTn id="4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4" dur="1044" fill="hold"/>
                                        <p:tgtEl>
                                          <p:spTgt spid="1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audio>
              <p:cMediaNode vol="80000">
                <p:cTn id="4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5"/>
                </p:tgtEl>
              </p:cMediaNode>
            </p:audio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0" dur="1207" fill="hold"/>
                                        <p:tgtEl>
                                          <p:spTgt spid="1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audio>
              <p:cMediaNode vol="80000">
                <p:cTn id="4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7"/>
                </p:tgtEl>
              </p:cMediaNode>
            </p:audio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6" dur="1625" fill="hold"/>
                                        <p:tgtEl>
                                          <p:spTgt spid="1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audio>
              <p:cMediaNode vol="80000">
                <p:cTn id="4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8"/>
                </p:tgtEl>
              </p:cMediaNode>
            </p:audio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2" dur="2020" fill="hold"/>
                                        <p:tgtEl>
                                          <p:spTgt spid="1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audio>
              <p:cMediaNode vol="80000">
                <p:cTn id="4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9"/>
                </p:tgtEl>
              </p:cMediaNode>
            </p:audio>
            <p:seq concurrent="1" nextAc="seek">
              <p:cTn id="434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5" fill="hold">
                      <p:stCondLst>
                        <p:cond delay="0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8" dur="2159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audio>
              <p:cMediaNode vol="80000">
                <p:cTn id="4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307</Words>
  <Application>Microsoft Office PowerPoint</Application>
  <PresentationFormat>Widescreen</PresentationFormat>
  <Paragraphs>84</Paragraphs>
  <Slides>1</Slides>
  <Notes>0</Notes>
  <HiddenSlides>0</HiddenSlides>
  <MMClips>73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2021-09-01T10:29:27Z</dcterms:modified>
  <cp:contentStatus/>
</cp:coreProperties>
</file>