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12192000" cy="6858000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81D9"/>
    <a:srgbClr val="A24A0E"/>
    <a:srgbClr val="CFD0F9"/>
    <a:srgbClr val="C37C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53" autoAdjust="0"/>
    <p:restoredTop sz="94660"/>
  </p:normalViewPr>
  <p:slideViewPr>
    <p:cSldViewPr snapToGrid="0">
      <p:cViewPr varScale="1">
        <p:scale>
          <a:sx n="46" d="100"/>
          <a:sy n="46" d="100"/>
        </p:scale>
        <p:origin x="25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092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01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4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27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15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1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7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95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695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3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3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microsoft.com/office/2007/relationships/media" Target="../media/media7.m4a"/><Relationship Id="rId18" Type="http://schemas.openxmlformats.org/officeDocument/2006/relationships/image" Target="../media/image1.png"/><Relationship Id="rId3" Type="http://schemas.microsoft.com/office/2007/relationships/media" Target="../media/media2.m4a"/><Relationship Id="rId21" Type="http://schemas.openxmlformats.org/officeDocument/2006/relationships/image" Target="../media/image4.png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6" Type="http://schemas.openxmlformats.org/officeDocument/2006/relationships/audio" Target="../media/media8.m4a"/><Relationship Id="rId20" Type="http://schemas.openxmlformats.org/officeDocument/2006/relationships/image" Target="../media/image3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24" Type="http://schemas.openxmlformats.org/officeDocument/2006/relationships/image" Target="../media/image7.png"/><Relationship Id="rId5" Type="http://schemas.microsoft.com/office/2007/relationships/media" Target="../media/media3.m4a"/><Relationship Id="rId15" Type="http://schemas.microsoft.com/office/2007/relationships/media" Target="../media/media8.m4a"/><Relationship Id="rId23" Type="http://schemas.openxmlformats.org/officeDocument/2006/relationships/image" Target="../media/image6.jpeg"/><Relationship Id="rId10" Type="http://schemas.openxmlformats.org/officeDocument/2006/relationships/audio" Target="../media/media5.m4a"/><Relationship Id="rId19" Type="http://schemas.openxmlformats.org/officeDocument/2006/relationships/image" Target="../media/image2.jpe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audio" Target="../media/media7.m4a"/><Relationship Id="rId22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ENCH LESSON 10: Days of the Week – Beavers Community Primary School Blog"/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09"/>
          <a:stretch/>
        </p:blipFill>
        <p:spPr bwMode="auto">
          <a:xfrm>
            <a:off x="2889682" y="908665"/>
            <a:ext cx="5768286" cy="5880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9" descr="St Thomas Logo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5" y="101490"/>
            <a:ext cx="1048098" cy="90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1" descr="LDST Logo_blue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7595" y="97633"/>
            <a:ext cx="1498683" cy="58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620542" y="200779"/>
            <a:ext cx="666900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  <a:defRPr/>
            </a:pPr>
            <a:r>
              <a:rPr kumimoji="0" lang="en-GB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French Knowledge Organiser – Year One – Summer 2</a:t>
            </a:r>
            <a:endParaRPr kumimoji="0" lang="en-GB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" panose="020B0500000000000000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  <a:defRPr/>
            </a:pPr>
            <a:r>
              <a:rPr lang="en-GB" altLang="en-US" sz="2400" b="1" dirty="0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kumimoji="0" lang="en-GB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</a:t>
            </a: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2400" b="1" dirty="0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</a:t>
            </a: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ours </a:t>
            </a:r>
            <a:r>
              <a:rPr lang="en-GB" altLang="en-US" sz="2400" b="1" dirty="0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la </a:t>
            </a:r>
            <a:r>
              <a:rPr lang="en-GB" altLang="en-US" sz="2400" b="1" dirty="0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kumimoji="0" lang="en-GB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emaine</a:t>
            </a: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(the days of the week)</a:t>
            </a:r>
            <a:endParaRPr kumimoji="0" lang="en-GB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" panose="020B0500000000000000" pitchFamily="34" charset="0"/>
            </a:endParaRPr>
          </a:p>
        </p:txBody>
      </p:sp>
      <p:pic>
        <p:nvPicPr>
          <p:cNvPr id="31" name="E9FE8B8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2584882" y="4372571"/>
            <a:ext cx="609600" cy="609600"/>
          </a:xfrm>
          <a:prstGeom prst="rect">
            <a:avLst/>
          </a:prstGeom>
        </p:spPr>
      </p:pic>
      <p:pic>
        <p:nvPicPr>
          <p:cNvPr id="33" name="5D1008BC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2584882" y="1099188"/>
            <a:ext cx="609600" cy="609600"/>
          </a:xfrm>
          <a:prstGeom prst="rect">
            <a:avLst/>
          </a:prstGeom>
        </p:spPr>
      </p:pic>
      <p:pic>
        <p:nvPicPr>
          <p:cNvPr id="34" name="D9C1B7E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2584882" y="5207903"/>
            <a:ext cx="609600" cy="609600"/>
          </a:xfrm>
          <a:prstGeom prst="rect">
            <a:avLst/>
          </a:prstGeom>
        </p:spPr>
      </p:pic>
      <p:pic>
        <p:nvPicPr>
          <p:cNvPr id="35" name="6BFDCFF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2584882" y="6001618"/>
            <a:ext cx="609600" cy="609600"/>
          </a:xfrm>
          <a:prstGeom prst="rect">
            <a:avLst/>
          </a:prstGeom>
        </p:spPr>
      </p:pic>
      <p:pic>
        <p:nvPicPr>
          <p:cNvPr id="36" name="FEEDEBE4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994703" y="378133"/>
            <a:ext cx="507692" cy="507692"/>
          </a:xfrm>
          <a:prstGeom prst="rect">
            <a:avLst/>
          </a:prstGeom>
        </p:spPr>
      </p:pic>
      <p:pic>
        <p:nvPicPr>
          <p:cNvPr id="37" name="E8CA824A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2584882" y="3543995"/>
            <a:ext cx="609600" cy="609600"/>
          </a:xfrm>
          <a:prstGeom prst="rect">
            <a:avLst/>
          </a:prstGeom>
        </p:spPr>
      </p:pic>
      <p:pic>
        <p:nvPicPr>
          <p:cNvPr id="38" name="F3CCB503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2584882" y="1886495"/>
            <a:ext cx="609600" cy="609600"/>
          </a:xfrm>
          <a:prstGeom prst="rect">
            <a:avLst/>
          </a:prstGeom>
        </p:spPr>
      </p:pic>
      <p:pic>
        <p:nvPicPr>
          <p:cNvPr id="39" name="7331AD54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2584882" y="2750280"/>
            <a:ext cx="609600" cy="6096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0" y="6062528"/>
            <a:ext cx="1415750" cy="795472"/>
          </a:xfrm>
          <a:prstGeom prst="rect">
            <a:avLst/>
          </a:prstGeom>
        </p:spPr>
      </p:pic>
      <p:pic>
        <p:nvPicPr>
          <p:cNvPr id="3074" name="Picture 2" descr="Fact Box HD Stock Images | Shutterstock"/>
          <p:cNvPicPr>
            <a:picLocks noChangeAspect="1" noChangeArrowheads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9" t="758" r="14732" b="21406"/>
          <a:stretch/>
        </p:blipFill>
        <p:spPr bwMode="auto">
          <a:xfrm>
            <a:off x="9090813" y="2113924"/>
            <a:ext cx="2945465" cy="2559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250446" y="2989705"/>
            <a:ext cx="16348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assoonPrimary" panose="020B0500000000000000" pitchFamily="34" charset="0"/>
              </a:rPr>
              <a:t>Days of the week are </a:t>
            </a:r>
            <a:r>
              <a:rPr lang="en-GB" b="1" dirty="0">
                <a:latin typeface="SassoonPrimary" panose="020B0500000000000000" pitchFamily="34" charset="0"/>
              </a:rPr>
              <a:t>not</a:t>
            </a:r>
            <a:r>
              <a:rPr lang="en-GB" dirty="0">
                <a:latin typeface="SassoonPrimary" panose="020B0500000000000000" pitchFamily="34" charset="0"/>
              </a:rPr>
              <a:t> capitalised in French!</a:t>
            </a:r>
          </a:p>
        </p:txBody>
      </p:sp>
      <p:pic>
        <p:nvPicPr>
          <p:cNvPr id="18" name="Picture 17" descr="Qr code&#10;&#10;Description automatically generated">
            <a:extLst>
              <a:ext uri="{FF2B5EF4-FFF2-40B4-BE49-F238E27FC236}">
                <a16:creationId xmlns:a16="http://schemas.microsoft.com/office/drawing/2014/main" id="{1FB7A439-68E4-444C-A569-404598250DC0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525" y="6105525"/>
            <a:ext cx="752475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584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7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904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043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090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694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974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718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88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32</Words>
  <Application>Microsoft Office PowerPoint</Application>
  <PresentationFormat>Widescreen</PresentationFormat>
  <Paragraphs>3</Paragraphs>
  <Slides>1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SassoonPrimary</vt:lpstr>
      <vt:lpstr>Times New Roman</vt:lpstr>
      <vt:lpstr>Office Theme</vt:lpstr>
      <vt:lpstr>PowerPoint Presentation</vt:lpstr>
    </vt:vector>
  </TitlesOfParts>
  <Company>St Thomas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RMarkwick</dc:creator>
  <cp:lastModifiedBy>RMarkwick</cp:lastModifiedBy>
  <cp:revision>100</cp:revision>
  <cp:lastPrinted>2021-08-14T21:14:37Z</cp:lastPrinted>
  <dcterms:created xsi:type="dcterms:W3CDTF">2021-03-16T12:13:10Z</dcterms:created>
  <dcterms:modified xsi:type="dcterms:W3CDTF">2021-09-01T10:24:43Z</dcterms:modified>
  <cp:contentStatus/>
</cp:coreProperties>
</file>