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image" Target="../media/image3.png"/><Relationship Id="rId26" Type="http://schemas.openxmlformats.org/officeDocument/2006/relationships/image" Target="../media/image11.png"/><Relationship Id="rId3" Type="http://schemas.microsoft.com/office/2007/relationships/media" Target="../media/media2.m4a"/><Relationship Id="rId21" Type="http://schemas.openxmlformats.org/officeDocument/2006/relationships/image" Target="../media/image6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2.png"/><Relationship Id="rId25" Type="http://schemas.openxmlformats.org/officeDocument/2006/relationships/image" Target="../media/image10.png"/><Relationship Id="rId2" Type="http://schemas.openxmlformats.org/officeDocument/2006/relationships/audio" Target="../media/media1.m4a"/><Relationship Id="rId16" Type="http://schemas.openxmlformats.org/officeDocument/2006/relationships/image" Target="../media/image1.jpeg"/><Relationship Id="rId20" Type="http://schemas.openxmlformats.org/officeDocument/2006/relationships/image" Target="../media/image5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9.png"/><Relationship Id="rId5" Type="http://schemas.microsoft.com/office/2007/relationships/media" Target="../media/media3.m4a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8.png"/><Relationship Id="rId10" Type="http://schemas.openxmlformats.org/officeDocument/2006/relationships/audio" Target="../media/media5.m4a"/><Relationship Id="rId19" Type="http://schemas.openxmlformats.org/officeDocument/2006/relationships/image" Target="../media/image4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7.jpeg"/><Relationship Id="rId27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72443" y="200779"/>
            <a:ext cx="516519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One – Autumn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olours (colours)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504" y="942185"/>
            <a:ext cx="2600960" cy="2200275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53" y="1109444"/>
            <a:ext cx="2574290" cy="203835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5" y="3936365"/>
            <a:ext cx="2819400" cy="2212975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611" y="1233262"/>
            <a:ext cx="2600960" cy="2047875"/>
          </a:xfrm>
          <a:prstGeom prst="rect">
            <a:avLst/>
          </a:prstGeom>
        </p:spPr>
      </p:pic>
      <p:pic>
        <p:nvPicPr>
          <p:cNvPr id="12" name="Picture 11" descr="French flag | PrintSimple"/>
          <p:cNvPicPr/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7964"/>
            <a:ext cx="2695575" cy="269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93" y="3906202"/>
            <a:ext cx="2857500" cy="2273300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811" y="3627445"/>
            <a:ext cx="3190875" cy="2561590"/>
          </a:xfrm>
          <a:prstGeom prst="rect">
            <a:avLst/>
          </a:prstGeom>
        </p:spPr>
      </p:pic>
      <p:pic>
        <p:nvPicPr>
          <p:cNvPr id="6" name="Bl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4181809" y="1590733"/>
            <a:ext cx="451589" cy="451589"/>
          </a:xfrm>
          <a:prstGeom prst="rect">
            <a:avLst/>
          </a:prstGeom>
        </p:spPr>
      </p:pic>
      <p:pic>
        <p:nvPicPr>
          <p:cNvPr id="7" name="Whi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7245091" y="1590733"/>
            <a:ext cx="485459" cy="485459"/>
          </a:xfrm>
          <a:prstGeom prst="rect">
            <a:avLst/>
          </a:prstGeom>
        </p:spPr>
      </p:pic>
      <p:pic>
        <p:nvPicPr>
          <p:cNvPr id="15" name="Re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301727" y="1432722"/>
            <a:ext cx="470219" cy="470219"/>
          </a:xfrm>
          <a:prstGeom prst="rect">
            <a:avLst/>
          </a:prstGeom>
        </p:spPr>
      </p:pic>
      <p:pic>
        <p:nvPicPr>
          <p:cNvPr id="18" name="Gree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2577363" y="4355722"/>
            <a:ext cx="481534" cy="481534"/>
          </a:xfrm>
          <a:prstGeom prst="rect">
            <a:avLst/>
          </a:prstGeom>
        </p:spPr>
      </p:pic>
      <p:pic>
        <p:nvPicPr>
          <p:cNvPr id="19" name="Yellow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955037" y="4351797"/>
            <a:ext cx="485459" cy="485459"/>
          </a:xfrm>
          <a:prstGeom prst="rect">
            <a:avLst/>
          </a:prstGeom>
        </p:spPr>
      </p:pic>
      <p:pic>
        <p:nvPicPr>
          <p:cNvPr id="20" name="Black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9201665" y="4186881"/>
            <a:ext cx="481534" cy="481534"/>
          </a:xfrm>
          <a:prstGeom prst="rect">
            <a:avLst/>
          </a:prstGeom>
        </p:spPr>
      </p:pic>
      <p:pic>
        <p:nvPicPr>
          <p:cNvPr id="21" name="The colours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4023798" y="456176"/>
            <a:ext cx="487033" cy="487033"/>
          </a:xfrm>
          <a:prstGeom prst="rect">
            <a:avLst/>
          </a:prstGeom>
        </p:spPr>
      </p:pic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pic>
        <p:nvPicPr>
          <p:cNvPr id="17" name="Picture 16" descr="Qr code&#10;&#10;Description automatically generated">
            <a:extLst>
              <a:ext uri="{FF2B5EF4-FFF2-40B4-BE49-F238E27FC236}">
                <a16:creationId xmlns:a16="http://schemas.microsoft.com/office/drawing/2014/main" id="{C6D9BDCD-650B-4B3A-AF43-3382FB5306A5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2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3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39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7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9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10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</Words>
  <Application>Microsoft Office PowerPoint</Application>
  <PresentationFormat>Widescreen</PresentationFormat>
  <Paragraphs>2</Paragraphs>
  <Slides>1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2021-09-01T10:23:06Z</dcterms:modified>
  <cp:contentStatus/>
</cp:coreProperties>
</file>