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26" Type="http://schemas.openxmlformats.org/officeDocument/2006/relationships/image" Target="../media/image5.png"/><Relationship Id="rId3" Type="http://schemas.microsoft.com/office/2007/relationships/media" Target="../media/media2.m4a"/><Relationship Id="rId21" Type="http://schemas.openxmlformats.org/officeDocument/2006/relationships/slideLayout" Target="../slideLayouts/slideLayout2.xml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openxmlformats.org/officeDocument/2006/relationships/image" Target="../media/image4.png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image" Target="../media/image3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image" Target="../media/image2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image" Target="../media/image1.jpeg"/><Relationship Id="rId27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444127" y="200779"/>
            <a:ext cx="502182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One – Spring 2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</a:t>
            </a:r>
            <a:r>
              <a:rPr lang="en-GB" altLang="en-US" sz="2400" b="1" dirty="0" err="1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nombres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(numbers)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672148" y="1007953"/>
            <a:ext cx="7476868" cy="5619189"/>
          </a:xfrm>
          <a:prstGeom prst="rect">
            <a:avLst/>
          </a:prstGeom>
        </p:spPr>
      </p:pic>
      <p:pic>
        <p:nvPicPr>
          <p:cNvPr id="3" name="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3609093" y="1749508"/>
            <a:ext cx="739347" cy="739347"/>
          </a:xfrm>
          <a:prstGeom prst="rect">
            <a:avLst/>
          </a:prstGeom>
        </p:spPr>
      </p:pic>
      <p:pic>
        <p:nvPicPr>
          <p:cNvPr id="16" name="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5487471" y="1681547"/>
            <a:ext cx="807308" cy="807308"/>
          </a:xfrm>
          <a:prstGeom prst="rect">
            <a:avLst/>
          </a:prstGeom>
        </p:spPr>
      </p:pic>
      <p:pic>
        <p:nvPicPr>
          <p:cNvPr id="17" name="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7456611" y="1735090"/>
            <a:ext cx="753765" cy="753765"/>
          </a:xfrm>
          <a:prstGeom prst="rect">
            <a:avLst/>
          </a:prstGeom>
        </p:spPr>
      </p:pic>
      <p:pic>
        <p:nvPicPr>
          <p:cNvPr id="22" name="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9003957" y="1735090"/>
            <a:ext cx="745134" cy="745134"/>
          </a:xfrm>
          <a:prstGeom prst="rect">
            <a:avLst/>
          </a:prstGeom>
        </p:spPr>
      </p:pic>
      <p:pic>
        <p:nvPicPr>
          <p:cNvPr id="23" name="5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3771791" y="3387811"/>
            <a:ext cx="734306" cy="734306"/>
          </a:xfrm>
          <a:prstGeom prst="rect">
            <a:avLst/>
          </a:prstGeom>
        </p:spPr>
      </p:pic>
      <p:pic>
        <p:nvPicPr>
          <p:cNvPr id="24" name="6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5526899" y="3387811"/>
            <a:ext cx="767880" cy="767880"/>
          </a:xfrm>
          <a:prstGeom prst="rect">
            <a:avLst/>
          </a:prstGeom>
        </p:spPr>
      </p:pic>
      <p:pic>
        <p:nvPicPr>
          <p:cNvPr id="25" name="7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7248606" y="3405357"/>
            <a:ext cx="750334" cy="750334"/>
          </a:xfrm>
          <a:prstGeom prst="rect">
            <a:avLst/>
          </a:prstGeom>
        </p:spPr>
      </p:pic>
      <p:pic>
        <p:nvPicPr>
          <p:cNvPr id="26" name="8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9139491" y="3398108"/>
            <a:ext cx="754152" cy="754152"/>
          </a:xfrm>
          <a:prstGeom prst="rect">
            <a:avLst/>
          </a:prstGeom>
        </p:spPr>
      </p:pic>
      <p:pic>
        <p:nvPicPr>
          <p:cNvPr id="27" name="9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5526899" y="5154578"/>
            <a:ext cx="767880" cy="767880"/>
          </a:xfrm>
          <a:prstGeom prst="rect">
            <a:avLst/>
          </a:prstGeom>
        </p:spPr>
      </p:pic>
      <p:pic>
        <p:nvPicPr>
          <p:cNvPr id="28" name="10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7833493" y="5154578"/>
            <a:ext cx="766810" cy="7668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0" y="6062528"/>
            <a:ext cx="1415750" cy="795472"/>
          </a:xfrm>
          <a:prstGeom prst="rect">
            <a:avLst/>
          </a:prstGeom>
        </p:spPr>
      </p:pic>
      <p:pic>
        <p:nvPicPr>
          <p:cNvPr id="19" name="Picture 18" descr="Qr code&#10;&#10;Description automatically generated">
            <a:extLst>
              <a:ext uri="{FF2B5EF4-FFF2-40B4-BE49-F238E27FC236}">
                <a16:creationId xmlns:a16="http://schemas.microsoft.com/office/drawing/2014/main" id="{2DDB5C3F-BF9B-4DDC-8B76-822CDE02BC60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96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5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41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78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69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44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858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90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46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71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15</Words>
  <Application>Microsoft Office PowerPoint</Application>
  <PresentationFormat>Widescreen</PresentationFormat>
  <Paragraphs>2</Paragraphs>
  <Slides>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2021-09-01T10:23:54Z</dcterms:modified>
  <cp:contentStatus/>
</cp:coreProperties>
</file>