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</p:sldIdLst>
  <p:sldSz cx="12192000" cy="6858000"/>
  <p:notesSz cx="6888163" cy="100218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381D9"/>
    <a:srgbClr val="A24A0E"/>
    <a:srgbClr val="CFD0F9"/>
    <a:srgbClr val="C37CF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58DBA18-8834-49C8-96B6-9EC54574E5BB}" v="271" dt="2021-08-20T08:25:59.25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C4B1156A-380E-4F78-BDF5-A606A8083BF9}" styleName="Medium Style 4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0505E3EF-67EA-436B-97B2-0124C06EBD24}" styleName="Medium Style 4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2A488322-F2BA-4B5B-9748-0D474271808F}" styleName="Medium Style 3 - 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6653" autoAdjust="0"/>
    <p:restoredTop sz="94660"/>
  </p:normalViewPr>
  <p:slideViewPr>
    <p:cSldViewPr snapToGrid="0">
      <p:cViewPr varScale="1">
        <p:scale>
          <a:sx n="46" d="100"/>
          <a:sy n="46" d="100"/>
        </p:scale>
        <p:origin x="252" y="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374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10928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07012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3146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52271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26159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98185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47764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96951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26957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1377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E058A4-495E-4B1C-8D73-B4D6120C90DA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42673E-E24B-44EA-B1EB-F7F8AB4DE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04360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microsoft.com/office/2007/relationships/media" Target="../media/media7.m4a"/><Relationship Id="rId18" Type="http://schemas.openxmlformats.org/officeDocument/2006/relationships/audio" Target="../media/media9.m4a"/><Relationship Id="rId26" Type="http://schemas.openxmlformats.org/officeDocument/2006/relationships/image" Target="../media/image3.png"/><Relationship Id="rId21" Type="http://schemas.microsoft.com/office/2007/relationships/media" Target="../media/media11.m4a"/><Relationship Id="rId34" Type="http://schemas.openxmlformats.org/officeDocument/2006/relationships/image" Target="../media/image11.png"/><Relationship Id="rId7" Type="http://schemas.microsoft.com/office/2007/relationships/media" Target="../media/media4.m4a"/><Relationship Id="rId12" Type="http://schemas.openxmlformats.org/officeDocument/2006/relationships/audio" Target="../media/media6.m4a"/><Relationship Id="rId17" Type="http://schemas.microsoft.com/office/2007/relationships/media" Target="../media/media9.m4a"/><Relationship Id="rId25" Type="http://schemas.openxmlformats.org/officeDocument/2006/relationships/image" Target="../media/image2.png"/><Relationship Id="rId33" Type="http://schemas.openxmlformats.org/officeDocument/2006/relationships/image" Target="../media/image10.png"/><Relationship Id="rId38" Type="http://schemas.openxmlformats.org/officeDocument/2006/relationships/image" Target="../media/image15.png"/><Relationship Id="rId2" Type="http://schemas.openxmlformats.org/officeDocument/2006/relationships/audio" Target="../media/media1.m4a"/><Relationship Id="rId16" Type="http://schemas.openxmlformats.org/officeDocument/2006/relationships/audio" Target="../media/media8.m4a"/><Relationship Id="rId20" Type="http://schemas.openxmlformats.org/officeDocument/2006/relationships/audio" Target="../media/media10.m4a"/><Relationship Id="rId29" Type="http://schemas.openxmlformats.org/officeDocument/2006/relationships/image" Target="../media/image6.png"/><Relationship Id="rId1" Type="http://schemas.microsoft.com/office/2007/relationships/media" Target="../media/media1.m4a"/><Relationship Id="rId6" Type="http://schemas.openxmlformats.org/officeDocument/2006/relationships/audio" Target="../media/media3.m4a"/><Relationship Id="rId11" Type="http://schemas.microsoft.com/office/2007/relationships/media" Target="../media/media6.m4a"/><Relationship Id="rId24" Type="http://schemas.openxmlformats.org/officeDocument/2006/relationships/image" Target="../media/image1.jpeg"/><Relationship Id="rId32" Type="http://schemas.openxmlformats.org/officeDocument/2006/relationships/image" Target="../media/image9.png"/><Relationship Id="rId37" Type="http://schemas.openxmlformats.org/officeDocument/2006/relationships/image" Target="../media/image14.png"/><Relationship Id="rId5" Type="http://schemas.microsoft.com/office/2007/relationships/media" Target="../media/media3.m4a"/><Relationship Id="rId15" Type="http://schemas.microsoft.com/office/2007/relationships/media" Target="../media/media8.m4a"/><Relationship Id="rId23" Type="http://schemas.openxmlformats.org/officeDocument/2006/relationships/slideLayout" Target="../slideLayouts/slideLayout2.xml"/><Relationship Id="rId28" Type="http://schemas.openxmlformats.org/officeDocument/2006/relationships/image" Target="../media/image5.png"/><Relationship Id="rId36" Type="http://schemas.openxmlformats.org/officeDocument/2006/relationships/image" Target="../media/image13.png"/><Relationship Id="rId10" Type="http://schemas.openxmlformats.org/officeDocument/2006/relationships/audio" Target="../media/media5.m4a"/><Relationship Id="rId19" Type="http://schemas.microsoft.com/office/2007/relationships/media" Target="../media/media10.m4a"/><Relationship Id="rId31" Type="http://schemas.openxmlformats.org/officeDocument/2006/relationships/image" Target="../media/image8.png"/><Relationship Id="rId4" Type="http://schemas.openxmlformats.org/officeDocument/2006/relationships/audio" Target="../media/media2.m4a"/><Relationship Id="rId9" Type="http://schemas.microsoft.com/office/2007/relationships/media" Target="../media/media5.m4a"/><Relationship Id="rId14" Type="http://schemas.openxmlformats.org/officeDocument/2006/relationships/audio" Target="../media/media7.m4a"/><Relationship Id="rId22" Type="http://schemas.openxmlformats.org/officeDocument/2006/relationships/audio" Target="../media/media11.m4a"/><Relationship Id="rId27" Type="http://schemas.openxmlformats.org/officeDocument/2006/relationships/image" Target="../media/image4.png"/><Relationship Id="rId30" Type="http://schemas.openxmlformats.org/officeDocument/2006/relationships/image" Target="../media/image7.png"/><Relationship Id="rId35" Type="http://schemas.openxmlformats.org/officeDocument/2006/relationships/image" Target="../media/image12.png"/><Relationship Id="rId8" Type="http://schemas.openxmlformats.org/officeDocument/2006/relationships/audio" Target="../media/media4.m4a"/><Relationship Id="rId3" Type="http://schemas.microsoft.com/office/2007/relationships/media" Target="../media/media2.m4a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" name="Picture 9" descr="St Thomas Logo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35" y="101490"/>
            <a:ext cx="1048098" cy="906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11" descr="LDST Logo_blue"/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37595" y="97633"/>
            <a:ext cx="1498683" cy="5841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3293628" y="200779"/>
            <a:ext cx="5322867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865438" algn="ctr"/>
                <a:tab pos="5730875" algn="r"/>
              </a:tabLst>
              <a:defRPr/>
            </a:pPr>
            <a:r>
              <a:rPr kumimoji="0" lang="en-GB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assoonPrimary" panose="020B0500000000000000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GB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assoonPrimary" panose="020B0500000000000000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French Knowledge Organiser – Year Three – Summer </a:t>
            </a:r>
            <a:r>
              <a:rPr lang="en-GB" altLang="en-US" sz="1600" noProof="0" dirty="0">
                <a:solidFill>
                  <a:prstClr val="black"/>
                </a:solidFill>
                <a:latin typeface="SassoonPrimary" panose="020B0500000000000000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endParaRPr kumimoji="0" lang="en-GB" alt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assoonPrimary" panose="020B0500000000000000" pitchFamily="34" charset="0"/>
            </a:endParaRPr>
          </a:p>
          <a:p>
            <a:pPr lvl="0" algn="ctr">
              <a:defRPr/>
            </a:pPr>
            <a:r>
              <a:rPr lang="en-GB" altLang="en-US" sz="2400" b="1" dirty="0">
                <a:solidFill>
                  <a:prstClr val="black"/>
                </a:solidFill>
                <a:latin typeface="SassoonPrimary" panose="020B0500000000000000" pitchFamily="34" charset="0"/>
                <a:cs typeface="Times New Roman" panose="02020603050405020304" pitchFamily="18" charset="0"/>
              </a:rPr>
              <a:t>Je </a:t>
            </a:r>
            <a:r>
              <a:rPr lang="en-GB" altLang="en-US" sz="2400" b="1" dirty="0" err="1">
                <a:solidFill>
                  <a:prstClr val="black"/>
                </a:solidFill>
                <a:latin typeface="SassoonPrimary" panose="020B0500000000000000" pitchFamily="34" charset="0"/>
                <a:cs typeface="Times New Roman" panose="02020603050405020304" pitchFamily="18" charset="0"/>
              </a:rPr>
              <a:t>peux</a:t>
            </a:r>
            <a:r>
              <a:rPr lang="en-GB" altLang="en-US" sz="2400" b="1" dirty="0">
                <a:solidFill>
                  <a:prstClr val="black"/>
                </a:solidFill>
                <a:latin typeface="SassoonPrimary" panose="020B0500000000000000" pitchFamily="34" charset="0"/>
                <a:cs typeface="Times New Roman" panose="02020603050405020304" pitchFamily="18" charset="0"/>
              </a:rPr>
              <a:t> (I can…)</a:t>
            </a:r>
            <a:endParaRPr kumimoji="0" lang="en-GB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assoonPrimary" panose="020B0500000000000000" pitchFamily="34" charset="0"/>
            </a:endParaRPr>
          </a:p>
        </p:txBody>
      </p:sp>
      <p:pic>
        <p:nvPicPr>
          <p:cNvPr id="32" name="Picture 31"/>
          <p:cNvPicPr>
            <a:picLocks noChangeAspect="1"/>
          </p:cNvPicPr>
          <p:nvPr/>
        </p:nvPicPr>
        <p:blipFill>
          <a:blip r:embed="rId26"/>
          <a:stretch>
            <a:fillRect/>
          </a:stretch>
        </p:blipFill>
        <p:spPr>
          <a:xfrm>
            <a:off x="0" y="6062528"/>
            <a:ext cx="1415750" cy="795472"/>
          </a:xfrm>
          <a:prstGeom prst="rect">
            <a:avLst/>
          </a:prstGeom>
        </p:spPr>
      </p:pic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39301801"/>
              </p:ext>
            </p:extLst>
          </p:nvPr>
        </p:nvGraphicFramePr>
        <p:xfrm>
          <a:off x="1535077" y="1007953"/>
          <a:ext cx="9121845" cy="51777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24369">
                  <a:extLst>
                    <a:ext uri="{9D8B030D-6E8A-4147-A177-3AD203B41FA5}">
                      <a16:colId xmlns:a16="http://schemas.microsoft.com/office/drawing/2014/main" val="2344980893"/>
                    </a:ext>
                  </a:extLst>
                </a:gridCol>
                <a:gridCol w="1824369">
                  <a:extLst>
                    <a:ext uri="{9D8B030D-6E8A-4147-A177-3AD203B41FA5}">
                      <a16:colId xmlns:a16="http://schemas.microsoft.com/office/drawing/2014/main" val="3126971564"/>
                    </a:ext>
                  </a:extLst>
                </a:gridCol>
                <a:gridCol w="1824369">
                  <a:extLst>
                    <a:ext uri="{9D8B030D-6E8A-4147-A177-3AD203B41FA5}">
                      <a16:colId xmlns:a16="http://schemas.microsoft.com/office/drawing/2014/main" val="3367569139"/>
                    </a:ext>
                  </a:extLst>
                </a:gridCol>
                <a:gridCol w="1824369">
                  <a:extLst>
                    <a:ext uri="{9D8B030D-6E8A-4147-A177-3AD203B41FA5}">
                      <a16:colId xmlns:a16="http://schemas.microsoft.com/office/drawing/2014/main" val="3923159202"/>
                    </a:ext>
                  </a:extLst>
                </a:gridCol>
                <a:gridCol w="1824369">
                  <a:extLst>
                    <a:ext uri="{9D8B030D-6E8A-4147-A177-3AD203B41FA5}">
                      <a16:colId xmlns:a16="http://schemas.microsoft.com/office/drawing/2014/main" val="1387328037"/>
                    </a:ext>
                  </a:extLst>
                </a:gridCol>
              </a:tblGrid>
              <a:tr h="1863311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10349831"/>
                  </a:ext>
                </a:extLst>
              </a:tr>
              <a:tr h="737561">
                <a:tc>
                  <a:txBody>
                    <a:bodyPr/>
                    <a:lstStyle/>
                    <a:p>
                      <a:pPr algn="l"/>
                      <a:r>
                        <a:rPr lang="en-GB" sz="2000" b="1" dirty="0" err="1">
                          <a:latin typeface="SassoonPrimary" panose="020B0500000000000000" pitchFamily="34" charset="0"/>
                        </a:rPr>
                        <a:t>danser</a:t>
                      </a:r>
                      <a:endParaRPr lang="en-GB" sz="1800" b="1" dirty="0">
                        <a:latin typeface="SassoonPrimary" panose="020B0500000000000000" pitchFamily="34" charset="0"/>
                      </a:endParaRPr>
                    </a:p>
                    <a:p>
                      <a:pPr algn="l"/>
                      <a:r>
                        <a:rPr lang="en-GB" sz="1600" b="0" dirty="0">
                          <a:latin typeface="SassoonPrimary" panose="020B0500000000000000" pitchFamily="34" charset="0"/>
                        </a:rPr>
                        <a:t>(dance)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000" b="1" dirty="0">
                          <a:latin typeface="SassoonPrimary" panose="020B0500000000000000" pitchFamily="34" charset="0"/>
                        </a:rPr>
                        <a:t>chanter</a:t>
                      </a:r>
                      <a:endParaRPr lang="en-GB" sz="1600" b="1" dirty="0">
                        <a:latin typeface="SassoonPrimary" panose="020B0500000000000000" pitchFamily="34" charset="0"/>
                      </a:endParaRPr>
                    </a:p>
                    <a:p>
                      <a:pPr algn="l"/>
                      <a:r>
                        <a:rPr lang="en-GB" sz="1600" b="0" dirty="0">
                          <a:latin typeface="SassoonPrimary" panose="020B0500000000000000" pitchFamily="34" charset="0"/>
                        </a:rPr>
                        <a:t>(sing)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000" b="1" dirty="0" err="1">
                          <a:latin typeface="SassoonPrimary" panose="020B0500000000000000" pitchFamily="34" charset="0"/>
                        </a:rPr>
                        <a:t>cuisiner</a:t>
                      </a:r>
                      <a:endParaRPr lang="en-GB" sz="1600" b="1" dirty="0">
                        <a:latin typeface="SassoonPrimary" panose="020B0500000000000000" pitchFamily="34" charset="0"/>
                      </a:endParaRPr>
                    </a:p>
                    <a:p>
                      <a:pPr algn="l"/>
                      <a:r>
                        <a:rPr lang="en-GB" sz="1600" b="0" dirty="0">
                          <a:latin typeface="SassoonPrimary" panose="020B0500000000000000" pitchFamily="34" charset="0"/>
                        </a:rPr>
                        <a:t>(cook)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000" b="1" dirty="0">
                          <a:latin typeface="SassoonPrimary" panose="020B0500000000000000" pitchFamily="34" charset="0"/>
                        </a:rPr>
                        <a:t>manger</a:t>
                      </a:r>
                      <a:endParaRPr lang="en-GB" sz="1600" b="1" dirty="0">
                        <a:latin typeface="SassoonPrimary" panose="020B0500000000000000" pitchFamily="34" charset="0"/>
                      </a:endParaRPr>
                    </a:p>
                    <a:p>
                      <a:pPr algn="l"/>
                      <a:r>
                        <a:rPr lang="en-GB" sz="1600" b="0" dirty="0">
                          <a:latin typeface="SassoonPrimary" panose="020B0500000000000000" pitchFamily="34" charset="0"/>
                        </a:rPr>
                        <a:t>(eat)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000" b="1" dirty="0" err="1">
                          <a:latin typeface="SassoonPrimary" panose="020B0500000000000000" pitchFamily="34" charset="0"/>
                        </a:rPr>
                        <a:t>regarder</a:t>
                      </a:r>
                      <a:endParaRPr lang="en-GB" sz="1600" b="1" dirty="0">
                        <a:latin typeface="SassoonPrimary" panose="020B0500000000000000" pitchFamily="34" charset="0"/>
                      </a:endParaRPr>
                    </a:p>
                    <a:p>
                      <a:pPr algn="l"/>
                      <a:r>
                        <a:rPr lang="en-GB" sz="1600" b="0" dirty="0">
                          <a:latin typeface="SassoonPrimary" panose="020B0500000000000000" pitchFamily="34" charset="0"/>
                        </a:rPr>
                        <a:t>(watch)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8153163"/>
                  </a:ext>
                </a:extLst>
              </a:tr>
              <a:tr h="1814574">
                <a:tc>
                  <a:txBody>
                    <a:bodyPr/>
                    <a:lstStyle/>
                    <a:p>
                      <a:pPr algn="l"/>
                      <a:endParaRPr lang="en-GB" sz="1600" b="0" dirty="0">
                        <a:latin typeface="SassoonPrimary" panose="020B0500000000000000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1600" b="0" dirty="0">
                        <a:latin typeface="SassoonPrimary" panose="020B0500000000000000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1600" b="0" dirty="0">
                        <a:latin typeface="SassoonPrimary" panose="020B0500000000000000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1600" b="0" dirty="0">
                        <a:latin typeface="SassoonPrimary" panose="020B0500000000000000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1600" b="0" dirty="0">
                        <a:latin typeface="SassoonPrimary" panose="020B0500000000000000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51768111"/>
                  </a:ext>
                </a:extLst>
              </a:tr>
              <a:tr h="762270">
                <a:tc>
                  <a:txBody>
                    <a:bodyPr/>
                    <a:lstStyle/>
                    <a:p>
                      <a:pPr algn="l"/>
                      <a:r>
                        <a:rPr lang="en-GB" sz="2000" b="1" i="0" u="none" strike="noStrike" kern="1200" baseline="0" dirty="0" err="1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sauter</a:t>
                      </a:r>
                      <a:endParaRPr lang="en-GB" sz="1600" b="1" i="0" u="none" strike="noStrike" kern="1200" baseline="0" dirty="0">
                        <a:solidFill>
                          <a:schemeClr val="dk1"/>
                        </a:solidFill>
                        <a:latin typeface="SassoonPrimary" panose="020B0500000000000000" pitchFamily="34" charset="0"/>
                        <a:ea typeface="+mn-ea"/>
                        <a:cs typeface="+mn-cs"/>
                      </a:endParaRPr>
                    </a:p>
                    <a:p>
                      <a:pPr algn="l"/>
                      <a:r>
                        <a:rPr lang="en-GB" sz="1600" b="0" i="0" u="none" strike="noStrike" kern="1200" baseline="0" dirty="0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(jump)</a:t>
                      </a:r>
                      <a:endParaRPr lang="en-GB" sz="1600" b="0" dirty="0">
                        <a:latin typeface="SassoonPrimary" panose="020B0500000000000000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000" b="1" i="0" u="none" strike="noStrike" kern="1200" baseline="0" dirty="0" err="1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écrire</a:t>
                      </a:r>
                      <a:endParaRPr lang="en-GB" sz="1600" b="1" i="0" u="none" strike="noStrike" kern="1200" baseline="0" dirty="0">
                        <a:solidFill>
                          <a:schemeClr val="dk1"/>
                        </a:solidFill>
                        <a:latin typeface="SassoonPrimary" panose="020B0500000000000000" pitchFamily="34" charset="0"/>
                        <a:ea typeface="+mn-ea"/>
                        <a:cs typeface="+mn-cs"/>
                      </a:endParaRPr>
                    </a:p>
                    <a:p>
                      <a:pPr algn="l"/>
                      <a:r>
                        <a:rPr lang="en-GB" sz="1600" b="0" i="0" u="none" strike="noStrike" kern="1200" baseline="0" dirty="0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(write)</a:t>
                      </a:r>
                      <a:endParaRPr lang="en-GB" sz="1600" b="0" dirty="0">
                        <a:latin typeface="SassoonPrimary" panose="020B0500000000000000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000" b="1" i="0" u="none" strike="noStrike" kern="1200" baseline="0" dirty="0" err="1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écouter</a:t>
                      </a:r>
                      <a:endParaRPr lang="en-GB" sz="1600" b="1" i="0" u="none" strike="noStrike" kern="1200" baseline="0" dirty="0">
                        <a:solidFill>
                          <a:schemeClr val="dk1"/>
                        </a:solidFill>
                        <a:latin typeface="SassoonPrimary" panose="020B0500000000000000" pitchFamily="34" charset="0"/>
                        <a:ea typeface="+mn-ea"/>
                        <a:cs typeface="+mn-cs"/>
                      </a:endParaRPr>
                    </a:p>
                    <a:p>
                      <a:pPr algn="l"/>
                      <a:r>
                        <a:rPr lang="en-GB" sz="1600" b="0" i="0" u="none" strike="noStrike" kern="1200" baseline="0" dirty="0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(listen)</a:t>
                      </a:r>
                      <a:endParaRPr lang="en-GB" sz="1600" b="0" dirty="0">
                        <a:latin typeface="SassoonPrimary" panose="020B0500000000000000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 i="0" u="none" strike="noStrike" kern="1200" baseline="0" dirty="0" err="1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boire</a:t>
                      </a:r>
                      <a:endParaRPr lang="en-GB" sz="1600" b="1" i="0" u="none" strike="noStrike" kern="1200" baseline="0" dirty="0">
                        <a:solidFill>
                          <a:schemeClr val="dk1"/>
                        </a:solidFill>
                        <a:latin typeface="SassoonPrimary" panose="020B0500000000000000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i="0" u="none" strike="noStrike" kern="1200" baseline="0" dirty="0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(drink)</a:t>
                      </a:r>
                      <a:endParaRPr lang="en-GB" sz="1600" b="0" dirty="0">
                        <a:latin typeface="SassoonPrimary" panose="020B0500000000000000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 i="0" u="none" strike="noStrike" kern="1200" baseline="0" dirty="0" err="1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parler</a:t>
                      </a:r>
                      <a:endParaRPr lang="en-GB" sz="1600" b="1" i="0" u="none" strike="noStrike" kern="1200" baseline="0" dirty="0">
                        <a:solidFill>
                          <a:schemeClr val="dk1"/>
                        </a:solidFill>
                        <a:latin typeface="SassoonPrimary" panose="020B0500000000000000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i="0" u="none" strike="noStrike" kern="1200" baseline="0" dirty="0">
                          <a:solidFill>
                            <a:schemeClr val="dk1"/>
                          </a:solidFill>
                          <a:latin typeface="SassoonPrimary" panose="020B0500000000000000" pitchFamily="34" charset="0"/>
                          <a:ea typeface="+mn-ea"/>
                          <a:cs typeface="+mn-cs"/>
                        </a:rPr>
                        <a:t>(talk)</a:t>
                      </a:r>
                      <a:endParaRPr lang="en-GB" sz="1600" b="0" dirty="0">
                        <a:latin typeface="SassoonPrimary" panose="020B0500000000000000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15661767"/>
                  </a:ext>
                </a:extLst>
              </a:tr>
            </a:tbl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7"/>
          <a:srcRect r="16868" b="9163"/>
          <a:stretch/>
        </p:blipFill>
        <p:spPr>
          <a:xfrm>
            <a:off x="1799926" y="3686250"/>
            <a:ext cx="1503913" cy="149064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28"/>
          <a:stretch>
            <a:fillRect/>
          </a:stretch>
        </p:blipFill>
        <p:spPr>
          <a:xfrm>
            <a:off x="3548326" y="1100760"/>
            <a:ext cx="1404204" cy="162795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29"/>
          <a:stretch>
            <a:fillRect/>
          </a:stretch>
        </p:blipFill>
        <p:spPr>
          <a:xfrm>
            <a:off x="5337450" y="3659376"/>
            <a:ext cx="1605699" cy="154016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0"/>
          <a:stretch>
            <a:fillRect/>
          </a:stretch>
        </p:blipFill>
        <p:spPr>
          <a:xfrm>
            <a:off x="1562218" y="1132708"/>
            <a:ext cx="1648723" cy="153402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1"/>
          <a:stretch>
            <a:fillRect/>
          </a:stretch>
        </p:blipFill>
        <p:spPr>
          <a:xfrm>
            <a:off x="7033418" y="1143448"/>
            <a:ext cx="1756604" cy="162016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2"/>
          <a:stretch>
            <a:fillRect/>
          </a:stretch>
        </p:blipFill>
        <p:spPr>
          <a:xfrm>
            <a:off x="5374878" y="1102537"/>
            <a:ext cx="1387997" cy="162617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3"/>
          <a:stretch>
            <a:fillRect/>
          </a:stretch>
        </p:blipFill>
        <p:spPr>
          <a:xfrm>
            <a:off x="3568688" y="3659376"/>
            <a:ext cx="1383842" cy="168655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4"/>
          <a:stretch>
            <a:fillRect/>
          </a:stretch>
        </p:blipFill>
        <p:spPr>
          <a:xfrm>
            <a:off x="7236175" y="3688583"/>
            <a:ext cx="1533525" cy="166687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5"/>
          <a:stretch>
            <a:fillRect/>
          </a:stretch>
        </p:blipFill>
        <p:spPr>
          <a:xfrm>
            <a:off x="8878360" y="1143448"/>
            <a:ext cx="1701611" cy="1484568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6"/>
          <a:stretch>
            <a:fillRect/>
          </a:stretch>
        </p:blipFill>
        <p:spPr>
          <a:xfrm>
            <a:off x="9062726" y="3621070"/>
            <a:ext cx="1375121" cy="1724863"/>
          </a:xfrm>
          <a:prstGeom prst="rect">
            <a:avLst/>
          </a:prstGeom>
        </p:spPr>
      </p:pic>
      <p:pic>
        <p:nvPicPr>
          <p:cNvPr id="15" name="Boire">
            <a:hlinkClick r:id="" action="ppaction://media"/>
            <a:extLst>
              <a:ext uri="{FF2B5EF4-FFF2-40B4-BE49-F238E27FC236}">
                <a16:creationId xmlns:a16="http://schemas.microsoft.com/office/drawing/2014/main" id="{D82FE5EE-C80C-4B5C-9AF2-6DA9A79E6C4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37"/>
          <a:stretch>
            <a:fillRect/>
          </a:stretch>
        </p:blipFill>
        <p:spPr>
          <a:xfrm>
            <a:off x="8127890" y="5575767"/>
            <a:ext cx="406400" cy="406400"/>
          </a:xfrm>
          <a:prstGeom prst="rect">
            <a:avLst/>
          </a:prstGeom>
        </p:spPr>
      </p:pic>
      <p:pic>
        <p:nvPicPr>
          <p:cNvPr id="16" name="Cook">
            <a:hlinkClick r:id="" action="ppaction://media"/>
            <a:extLst>
              <a:ext uri="{FF2B5EF4-FFF2-40B4-BE49-F238E27FC236}">
                <a16:creationId xmlns:a16="http://schemas.microsoft.com/office/drawing/2014/main" id="{1B7A61B3-FAFD-4599-969E-3F086DEF5EEA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37"/>
          <a:stretch>
            <a:fillRect/>
          </a:stretch>
        </p:blipFill>
        <p:spPr>
          <a:xfrm>
            <a:off x="6411658" y="3024277"/>
            <a:ext cx="406400" cy="406400"/>
          </a:xfrm>
          <a:prstGeom prst="rect">
            <a:avLst/>
          </a:prstGeom>
        </p:spPr>
      </p:pic>
      <p:pic>
        <p:nvPicPr>
          <p:cNvPr id="17" name="Dance">
            <a:hlinkClick r:id="" action="ppaction://media"/>
            <a:extLst>
              <a:ext uri="{FF2B5EF4-FFF2-40B4-BE49-F238E27FC236}">
                <a16:creationId xmlns:a16="http://schemas.microsoft.com/office/drawing/2014/main" id="{DBE3454E-38EF-47AB-94AF-33092FEDAC99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37"/>
          <a:stretch>
            <a:fillRect/>
          </a:stretch>
        </p:blipFill>
        <p:spPr>
          <a:xfrm>
            <a:off x="2703916" y="3006807"/>
            <a:ext cx="406400" cy="406400"/>
          </a:xfrm>
          <a:prstGeom prst="rect">
            <a:avLst/>
          </a:prstGeom>
        </p:spPr>
      </p:pic>
      <p:pic>
        <p:nvPicPr>
          <p:cNvPr id="18" name="Eat">
            <a:hlinkClick r:id="" action="ppaction://media"/>
            <a:extLst>
              <a:ext uri="{FF2B5EF4-FFF2-40B4-BE49-F238E27FC236}">
                <a16:creationId xmlns:a16="http://schemas.microsoft.com/office/drawing/2014/main" id="{83BBBB57-30A5-4C1B-A9F6-4781B4E20A45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37"/>
          <a:stretch>
            <a:fillRect/>
          </a:stretch>
        </p:blipFill>
        <p:spPr>
          <a:xfrm>
            <a:off x="8331090" y="3022600"/>
            <a:ext cx="406400" cy="406400"/>
          </a:xfrm>
          <a:prstGeom prst="rect">
            <a:avLst/>
          </a:prstGeom>
        </p:spPr>
      </p:pic>
      <p:pic>
        <p:nvPicPr>
          <p:cNvPr id="19" name="I can">
            <a:hlinkClick r:id="" action="ppaction://media"/>
            <a:extLst>
              <a:ext uri="{FF2B5EF4-FFF2-40B4-BE49-F238E27FC236}">
                <a16:creationId xmlns:a16="http://schemas.microsoft.com/office/drawing/2014/main" id="{91FBDA7A-15D9-40AA-87D7-910253AF21C3}"/>
              </a:ext>
            </a:extLst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37"/>
          <a:stretch>
            <a:fillRect/>
          </a:stretch>
        </p:blipFill>
        <p:spPr>
          <a:xfrm>
            <a:off x="4367642" y="529376"/>
            <a:ext cx="406400" cy="406400"/>
          </a:xfrm>
          <a:prstGeom prst="rect">
            <a:avLst/>
          </a:prstGeom>
        </p:spPr>
      </p:pic>
      <p:pic>
        <p:nvPicPr>
          <p:cNvPr id="20" name="Jump">
            <a:hlinkClick r:id="" action="ppaction://media"/>
            <a:extLst>
              <a:ext uri="{FF2B5EF4-FFF2-40B4-BE49-F238E27FC236}">
                <a16:creationId xmlns:a16="http://schemas.microsoft.com/office/drawing/2014/main" id="{AA4D6F12-6794-40C9-9EBD-799866170FE8}"/>
              </a:ext>
            </a:extLst>
          </p:cNvPr>
          <p:cNvPicPr>
            <a:picLocks noChangeAspect="1"/>
          </p:cNvPicPr>
          <p:nvPr>
            <a:audi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37"/>
          <a:stretch>
            <a:fillRect/>
          </a:stretch>
        </p:blipFill>
        <p:spPr>
          <a:xfrm>
            <a:off x="2703916" y="5588166"/>
            <a:ext cx="406400" cy="406400"/>
          </a:xfrm>
          <a:prstGeom prst="rect">
            <a:avLst/>
          </a:prstGeom>
        </p:spPr>
      </p:pic>
      <p:pic>
        <p:nvPicPr>
          <p:cNvPr id="21" name="Listen">
            <a:hlinkClick r:id="" action="ppaction://media"/>
            <a:extLst>
              <a:ext uri="{FF2B5EF4-FFF2-40B4-BE49-F238E27FC236}">
                <a16:creationId xmlns:a16="http://schemas.microsoft.com/office/drawing/2014/main" id="{27949877-4734-4E58-A45A-8ED868711D9C}"/>
              </a:ext>
            </a:extLst>
          </p:cNvPr>
          <p:cNvPicPr>
            <a:picLocks noChangeAspect="1"/>
          </p:cNvPicPr>
          <p:nvPr>
            <a:audioFile r:link="rId14"/>
            <p:extLst>
              <p:ext uri="{DAA4B4D4-6D71-4841-9C94-3DE7FCFB9230}">
                <p14:media xmlns:p14="http://schemas.microsoft.com/office/powerpoint/2010/main" r:embed="rId13"/>
              </p:ext>
            </p:extLst>
          </p:nvPr>
        </p:nvPicPr>
        <p:blipFill>
          <a:blip r:embed="rId37"/>
          <a:stretch>
            <a:fillRect/>
          </a:stretch>
        </p:blipFill>
        <p:spPr>
          <a:xfrm>
            <a:off x="6421153" y="5588166"/>
            <a:ext cx="406400" cy="406400"/>
          </a:xfrm>
          <a:prstGeom prst="rect">
            <a:avLst/>
          </a:prstGeom>
        </p:spPr>
      </p:pic>
      <p:pic>
        <p:nvPicPr>
          <p:cNvPr id="22" name="Sing">
            <a:hlinkClick r:id="" action="ppaction://media"/>
            <a:extLst>
              <a:ext uri="{FF2B5EF4-FFF2-40B4-BE49-F238E27FC236}">
                <a16:creationId xmlns:a16="http://schemas.microsoft.com/office/drawing/2014/main" id="{67191AC8-CC05-4854-9598-481CD3388C6C}"/>
              </a:ext>
            </a:extLst>
          </p:cNvPr>
          <p:cNvPicPr>
            <a:picLocks noChangeAspect="1"/>
          </p:cNvPicPr>
          <p:nvPr>
            <a:audioFile r:link="rId16"/>
            <p:extLst>
              <p:ext uri="{DAA4B4D4-6D71-4841-9C94-3DE7FCFB9230}">
                <p14:media xmlns:p14="http://schemas.microsoft.com/office/powerpoint/2010/main" r:embed="rId15"/>
              </p:ext>
            </p:extLst>
          </p:nvPr>
        </p:nvPicPr>
        <p:blipFill>
          <a:blip r:embed="rId37"/>
          <a:stretch>
            <a:fillRect/>
          </a:stretch>
        </p:blipFill>
        <p:spPr>
          <a:xfrm>
            <a:off x="4646753" y="3022600"/>
            <a:ext cx="406400" cy="406400"/>
          </a:xfrm>
          <a:prstGeom prst="rect">
            <a:avLst/>
          </a:prstGeom>
        </p:spPr>
      </p:pic>
      <p:pic>
        <p:nvPicPr>
          <p:cNvPr id="23" name="Talk">
            <a:hlinkClick r:id="" action="ppaction://media"/>
            <a:extLst>
              <a:ext uri="{FF2B5EF4-FFF2-40B4-BE49-F238E27FC236}">
                <a16:creationId xmlns:a16="http://schemas.microsoft.com/office/drawing/2014/main" id="{EC711CD3-88C2-497E-A822-7373B513AA34}"/>
              </a:ext>
            </a:extLst>
          </p:cNvPr>
          <p:cNvPicPr>
            <a:picLocks noChangeAspect="1"/>
          </p:cNvPicPr>
          <p:nvPr>
            <a:audioFile r:link="rId18"/>
            <p:extLst>
              <p:ext uri="{DAA4B4D4-6D71-4841-9C94-3DE7FCFB9230}">
                <p14:media xmlns:p14="http://schemas.microsoft.com/office/powerpoint/2010/main" r:embed="rId17"/>
              </p:ext>
            </p:extLst>
          </p:nvPr>
        </p:nvPicPr>
        <p:blipFill>
          <a:blip r:embed="rId37"/>
          <a:stretch>
            <a:fillRect/>
          </a:stretch>
        </p:blipFill>
        <p:spPr>
          <a:xfrm>
            <a:off x="10105490" y="5588166"/>
            <a:ext cx="406400" cy="406400"/>
          </a:xfrm>
          <a:prstGeom prst="rect">
            <a:avLst/>
          </a:prstGeom>
        </p:spPr>
      </p:pic>
      <p:pic>
        <p:nvPicPr>
          <p:cNvPr id="24" name="Watch">
            <a:hlinkClick r:id="" action="ppaction://media"/>
            <a:extLst>
              <a:ext uri="{FF2B5EF4-FFF2-40B4-BE49-F238E27FC236}">
                <a16:creationId xmlns:a16="http://schemas.microsoft.com/office/drawing/2014/main" id="{5F5C84BA-B1CD-405C-B4EA-CCC86A38B9EF}"/>
              </a:ext>
            </a:extLst>
          </p:cNvPr>
          <p:cNvPicPr>
            <a:picLocks noChangeAspect="1"/>
          </p:cNvPicPr>
          <p:nvPr>
            <a:audioFile r:link="rId20"/>
            <p:extLst>
              <p:ext uri="{DAA4B4D4-6D71-4841-9C94-3DE7FCFB9230}">
                <p14:media xmlns:p14="http://schemas.microsoft.com/office/powerpoint/2010/main" r:embed="rId19"/>
              </p:ext>
            </p:extLst>
          </p:nvPr>
        </p:nvPicPr>
        <p:blipFill>
          <a:blip r:embed="rId37"/>
          <a:stretch>
            <a:fillRect/>
          </a:stretch>
        </p:blipFill>
        <p:spPr>
          <a:xfrm>
            <a:off x="10131195" y="3006807"/>
            <a:ext cx="406400" cy="406400"/>
          </a:xfrm>
          <a:prstGeom prst="rect">
            <a:avLst/>
          </a:prstGeom>
        </p:spPr>
      </p:pic>
      <p:pic>
        <p:nvPicPr>
          <p:cNvPr id="25" name="Write">
            <a:hlinkClick r:id="" action="ppaction://media"/>
            <a:extLst>
              <a:ext uri="{FF2B5EF4-FFF2-40B4-BE49-F238E27FC236}">
                <a16:creationId xmlns:a16="http://schemas.microsoft.com/office/drawing/2014/main" id="{E2F7C2FF-E2FA-4725-8E63-D30338406041}"/>
              </a:ext>
            </a:extLst>
          </p:cNvPr>
          <p:cNvPicPr>
            <a:picLocks noChangeAspect="1"/>
          </p:cNvPicPr>
          <p:nvPr>
            <a:audioFile r:link="rId22"/>
            <p:extLst>
              <p:ext uri="{DAA4B4D4-6D71-4841-9C94-3DE7FCFB9230}">
                <p14:media xmlns:p14="http://schemas.microsoft.com/office/powerpoint/2010/main" r:embed="rId21"/>
              </p:ext>
            </p:extLst>
          </p:nvPr>
        </p:nvPicPr>
        <p:blipFill>
          <a:blip r:embed="rId37"/>
          <a:stretch>
            <a:fillRect/>
          </a:stretch>
        </p:blipFill>
        <p:spPr>
          <a:xfrm>
            <a:off x="4443553" y="5588166"/>
            <a:ext cx="406400" cy="406400"/>
          </a:xfrm>
          <a:prstGeom prst="rect">
            <a:avLst/>
          </a:prstGeom>
        </p:spPr>
      </p:pic>
      <p:pic>
        <p:nvPicPr>
          <p:cNvPr id="29" name="Picture 28" descr="Qr code&#10;&#10;Description automatically generated">
            <a:extLst>
              <a:ext uri="{FF2B5EF4-FFF2-40B4-BE49-F238E27FC236}">
                <a16:creationId xmlns:a16="http://schemas.microsoft.com/office/drawing/2014/main" id="{01F43A9D-0934-49BA-8C42-F0B1042BEBA8}"/>
              </a:ext>
            </a:extLst>
          </p:cNvPr>
          <p:cNvPicPr>
            <a:picLocks noChangeAspect="1"/>
          </p:cNvPicPr>
          <p:nvPr/>
        </p:nvPicPr>
        <p:blipFill>
          <a:blip r:embed="rId3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9525" y="6105525"/>
            <a:ext cx="752475" cy="752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88999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80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927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1834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1648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2345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1764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1880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" dur="2066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8" dur="1695" fill="hold"/>
                                        <p:tgtEl>
                                          <p:spTgt spid="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2113" fill="hold"/>
                                        <p:tgtEl>
                                          <p:spTgt spid="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6" dur="1671" fill="hold"/>
                                        <p:tgtEl>
                                          <p:spTgt spid="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audio>
              <p:cMediaNode vol="80000">
                <p:cTn id="4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  <p:audio>
              <p:cMediaNode vol="80000">
                <p:cTn id="4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  <p:audio>
              <p:cMediaNode vol="80000">
                <p:cTn id="5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  <p:audio>
              <p:cMediaNode vol="80000">
                <p:cTn id="5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  <p:audio>
              <p:cMediaNode vol="80000">
                <p:cTn id="5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  <p:audio>
              <p:cMediaNode vol="80000">
                <p:cTn id="5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  <p:audio>
              <p:cMediaNode vol="80000">
                <p:cTn id="5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"/>
                </p:tgtEl>
              </p:cMediaNode>
            </p:audio>
            <p:audio>
              <p:cMediaNode vol="80000">
                <p:cTn id="5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3"/>
                </p:tgtEl>
              </p:cMediaNode>
            </p:audio>
            <p:audio>
              <p:cMediaNode vol="80000">
                <p:cTn id="5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4"/>
                </p:tgtEl>
              </p:cMediaNode>
            </p:audio>
            <p:audio>
              <p:cMediaNode vol="80000">
                <p:cTn id="5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5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56</Words>
  <Application>Microsoft Office PowerPoint</Application>
  <PresentationFormat>Widescreen</PresentationFormat>
  <Paragraphs>27</Paragraphs>
  <Slides>1</Slides>
  <Notes>0</Notes>
  <HiddenSlides>0</HiddenSlides>
  <MMClips>11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SassoonPrimary</vt:lpstr>
      <vt:lpstr>Times New Roman</vt:lpstr>
      <vt:lpstr>Office Theme</vt:lpstr>
      <vt:lpstr>PowerPoint Presentation</vt:lpstr>
    </vt:vector>
  </TitlesOfParts>
  <Company>St Thomas CE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RMarkwick</dc:creator>
  <cp:lastModifiedBy>RMarkwick</cp:lastModifiedBy>
  <cp:revision>99</cp:revision>
  <cp:lastPrinted>2021-08-14T21:14:37Z</cp:lastPrinted>
  <dcterms:created xsi:type="dcterms:W3CDTF">2021-03-16T12:13:10Z</dcterms:created>
  <dcterms:modified xsi:type="dcterms:W3CDTF">2021-09-01T10:27:48Z</dcterms:modified>
  <cp:contentStatus/>
</cp:coreProperties>
</file>