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audio" Target="../media/media13.m4a"/><Relationship Id="rId21" Type="http://schemas.microsoft.com/office/2007/relationships/media" Target="../media/media11.m4a"/><Relationship Id="rId42" Type="http://schemas.openxmlformats.org/officeDocument/2006/relationships/audio" Target="../media/media21.m4a"/><Relationship Id="rId47" Type="http://schemas.microsoft.com/office/2007/relationships/media" Target="../media/media24.m4a"/><Relationship Id="rId63" Type="http://schemas.microsoft.com/office/2007/relationships/media" Target="../media/media32.m4a"/><Relationship Id="rId68" Type="http://schemas.openxmlformats.org/officeDocument/2006/relationships/audio" Target="../media/media34.m4a"/><Relationship Id="rId16" Type="http://schemas.openxmlformats.org/officeDocument/2006/relationships/audio" Target="../media/media8.m4a"/><Relationship Id="rId11" Type="http://schemas.microsoft.com/office/2007/relationships/media" Target="../media/media6.m4a"/><Relationship Id="rId32" Type="http://schemas.openxmlformats.org/officeDocument/2006/relationships/audio" Target="../media/media16.m4a"/><Relationship Id="rId37" Type="http://schemas.microsoft.com/office/2007/relationships/media" Target="../media/media19.m4a"/><Relationship Id="rId53" Type="http://schemas.microsoft.com/office/2007/relationships/media" Target="../media/media27.m4a"/><Relationship Id="rId58" Type="http://schemas.openxmlformats.org/officeDocument/2006/relationships/audio" Target="../media/media29.m4a"/><Relationship Id="rId74" Type="http://schemas.openxmlformats.org/officeDocument/2006/relationships/audio" Target="../media/media37.m4a"/><Relationship Id="rId79" Type="http://schemas.openxmlformats.org/officeDocument/2006/relationships/image" Target="../media/image2.png"/><Relationship Id="rId5" Type="http://schemas.microsoft.com/office/2007/relationships/media" Target="../media/media3.m4a"/><Relationship Id="rId61" Type="http://schemas.microsoft.com/office/2007/relationships/media" Target="../media/media31.m4a"/><Relationship Id="rId82" Type="http://schemas.openxmlformats.org/officeDocument/2006/relationships/image" Target="../media/image5.jpeg"/><Relationship Id="rId19" Type="http://schemas.microsoft.com/office/2007/relationships/media" Target="../media/media10.m4a"/><Relationship Id="rId14" Type="http://schemas.openxmlformats.org/officeDocument/2006/relationships/audio" Target="../media/media7.m4a"/><Relationship Id="rId22" Type="http://schemas.openxmlformats.org/officeDocument/2006/relationships/audio" Target="../media/media11.m4a"/><Relationship Id="rId27" Type="http://schemas.microsoft.com/office/2007/relationships/media" Target="../media/media14.m4a"/><Relationship Id="rId30" Type="http://schemas.openxmlformats.org/officeDocument/2006/relationships/audio" Target="../media/media15.m4a"/><Relationship Id="rId35" Type="http://schemas.microsoft.com/office/2007/relationships/media" Target="../media/media18.m4a"/><Relationship Id="rId43" Type="http://schemas.microsoft.com/office/2007/relationships/media" Target="../media/media22.m4a"/><Relationship Id="rId48" Type="http://schemas.openxmlformats.org/officeDocument/2006/relationships/audio" Target="../media/media24.m4a"/><Relationship Id="rId56" Type="http://schemas.openxmlformats.org/officeDocument/2006/relationships/audio" Target="../media/media28.m4a"/><Relationship Id="rId64" Type="http://schemas.openxmlformats.org/officeDocument/2006/relationships/audio" Target="../media/media32.m4a"/><Relationship Id="rId69" Type="http://schemas.microsoft.com/office/2007/relationships/media" Target="../media/media35.m4a"/><Relationship Id="rId77" Type="http://schemas.openxmlformats.org/officeDocument/2006/relationships/slideLayout" Target="../slideLayouts/slideLayout2.xml"/><Relationship Id="rId8" Type="http://schemas.openxmlformats.org/officeDocument/2006/relationships/audio" Target="../media/media4.m4a"/><Relationship Id="rId51" Type="http://schemas.microsoft.com/office/2007/relationships/media" Target="../media/media26.m4a"/><Relationship Id="rId72" Type="http://schemas.openxmlformats.org/officeDocument/2006/relationships/audio" Target="../media/media36.m4a"/><Relationship Id="rId80" Type="http://schemas.openxmlformats.org/officeDocument/2006/relationships/image" Target="../media/image3.png"/><Relationship Id="rId3" Type="http://schemas.microsoft.com/office/2007/relationships/media" Target="../media/media2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microsoft.com/office/2007/relationships/media" Target="../media/media13.m4a"/><Relationship Id="rId33" Type="http://schemas.microsoft.com/office/2007/relationships/media" Target="../media/media17.m4a"/><Relationship Id="rId38" Type="http://schemas.openxmlformats.org/officeDocument/2006/relationships/audio" Target="../media/media19.m4a"/><Relationship Id="rId46" Type="http://schemas.openxmlformats.org/officeDocument/2006/relationships/audio" Target="../media/media23.m4a"/><Relationship Id="rId59" Type="http://schemas.microsoft.com/office/2007/relationships/media" Target="../media/media30.m4a"/><Relationship Id="rId67" Type="http://schemas.microsoft.com/office/2007/relationships/media" Target="../media/media34.m4a"/><Relationship Id="rId20" Type="http://schemas.openxmlformats.org/officeDocument/2006/relationships/audio" Target="../media/media10.m4a"/><Relationship Id="rId41" Type="http://schemas.microsoft.com/office/2007/relationships/media" Target="../media/media21.m4a"/><Relationship Id="rId54" Type="http://schemas.openxmlformats.org/officeDocument/2006/relationships/audio" Target="../media/media27.m4a"/><Relationship Id="rId62" Type="http://schemas.openxmlformats.org/officeDocument/2006/relationships/audio" Target="../media/media31.m4a"/><Relationship Id="rId70" Type="http://schemas.openxmlformats.org/officeDocument/2006/relationships/audio" Target="../media/media35.m4a"/><Relationship Id="rId75" Type="http://schemas.microsoft.com/office/2007/relationships/media" Target="../media/media38.m4a"/><Relationship Id="rId83" Type="http://schemas.openxmlformats.org/officeDocument/2006/relationships/image" Target="../media/image6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5" Type="http://schemas.microsoft.com/office/2007/relationships/media" Target="../media/media8.m4a"/><Relationship Id="rId23" Type="http://schemas.microsoft.com/office/2007/relationships/media" Target="../media/media12.m4a"/><Relationship Id="rId28" Type="http://schemas.openxmlformats.org/officeDocument/2006/relationships/audio" Target="../media/media14.m4a"/><Relationship Id="rId36" Type="http://schemas.openxmlformats.org/officeDocument/2006/relationships/audio" Target="../media/media18.m4a"/><Relationship Id="rId49" Type="http://schemas.microsoft.com/office/2007/relationships/media" Target="../media/media25.m4a"/><Relationship Id="rId57" Type="http://schemas.microsoft.com/office/2007/relationships/media" Target="../media/media29.m4a"/><Relationship Id="rId10" Type="http://schemas.openxmlformats.org/officeDocument/2006/relationships/audio" Target="../media/media5.m4a"/><Relationship Id="rId31" Type="http://schemas.microsoft.com/office/2007/relationships/media" Target="../media/media16.m4a"/><Relationship Id="rId44" Type="http://schemas.openxmlformats.org/officeDocument/2006/relationships/audio" Target="../media/media22.m4a"/><Relationship Id="rId52" Type="http://schemas.openxmlformats.org/officeDocument/2006/relationships/audio" Target="../media/media26.m4a"/><Relationship Id="rId60" Type="http://schemas.openxmlformats.org/officeDocument/2006/relationships/audio" Target="../media/media30.m4a"/><Relationship Id="rId65" Type="http://schemas.microsoft.com/office/2007/relationships/media" Target="../media/media33.m4a"/><Relationship Id="rId73" Type="http://schemas.microsoft.com/office/2007/relationships/media" Target="../media/media37.m4a"/><Relationship Id="rId78" Type="http://schemas.openxmlformats.org/officeDocument/2006/relationships/image" Target="../media/image1.jpeg"/><Relationship Id="rId81" Type="http://schemas.openxmlformats.org/officeDocument/2006/relationships/image" Target="../media/image4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39" Type="http://schemas.microsoft.com/office/2007/relationships/media" Target="../media/media20.m4a"/><Relationship Id="rId34" Type="http://schemas.openxmlformats.org/officeDocument/2006/relationships/audio" Target="../media/media17.m4a"/><Relationship Id="rId50" Type="http://schemas.openxmlformats.org/officeDocument/2006/relationships/audio" Target="../media/media25.m4a"/><Relationship Id="rId55" Type="http://schemas.microsoft.com/office/2007/relationships/media" Target="../media/media28.m4a"/><Relationship Id="rId76" Type="http://schemas.openxmlformats.org/officeDocument/2006/relationships/audio" Target="../media/media38.m4a"/><Relationship Id="rId7" Type="http://schemas.microsoft.com/office/2007/relationships/media" Target="../media/media4.m4a"/><Relationship Id="rId71" Type="http://schemas.microsoft.com/office/2007/relationships/media" Target="../media/media36.m4a"/><Relationship Id="rId2" Type="http://schemas.openxmlformats.org/officeDocument/2006/relationships/audio" Target="../media/media1.m4a"/><Relationship Id="rId29" Type="http://schemas.microsoft.com/office/2007/relationships/media" Target="../media/media15.m4a"/><Relationship Id="rId24" Type="http://schemas.openxmlformats.org/officeDocument/2006/relationships/audio" Target="../media/media12.m4a"/><Relationship Id="rId40" Type="http://schemas.openxmlformats.org/officeDocument/2006/relationships/audio" Target="../media/media20.m4a"/><Relationship Id="rId45" Type="http://schemas.microsoft.com/office/2007/relationships/media" Target="../media/media23.m4a"/><Relationship Id="rId66" Type="http://schemas.openxmlformats.org/officeDocument/2006/relationships/audio" Target="../media/media33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73959" y="200779"/>
            <a:ext cx="896219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Two – Spring </a:t>
            </a:r>
            <a:r>
              <a:rPr lang="en-GB" altLang="en-US" sz="1600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kumimoji="0" lang="en-GB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  <a:p>
            <a:pPr lvl="0" algn="ctr">
              <a:defRPr/>
            </a:pPr>
            <a:r>
              <a:rPr lang="en-GB" altLang="en-US" sz="2400" b="1" dirty="0" err="1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l’alphabet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b="1" dirty="0" err="1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français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French alphabet) &amp; les </a:t>
            </a:r>
            <a:r>
              <a:rPr lang="en-GB" altLang="en-US" sz="2400" b="1" dirty="0" err="1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en-GB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ois</a:t>
            </a:r>
            <a:r>
              <a:rPr kumimoji="0" lang="en-GB" altLang="en-US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(months)</a:t>
            </a: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0"/>
          <a:stretch>
            <a:fillRect/>
          </a:stretch>
        </p:blipFill>
        <p:spPr>
          <a:xfrm>
            <a:off x="0" y="6062528"/>
            <a:ext cx="1415750" cy="795472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036447"/>
              </p:ext>
            </p:extLst>
          </p:nvPr>
        </p:nvGraphicFramePr>
        <p:xfrm>
          <a:off x="884708" y="1381928"/>
          <a:ext cx="5728040" cy="4083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5608">
                  <a:extLst>
                    <a:ext uri="{9D8B030D-6E8A-4147-A177-3AD203B41FA5}">
                      <a16:colId xmlns:a16="http://schemas.microsoft.com/office/drawing/2014/main" val="265526137"/>
                    </a:ext>
                  </a:extLst>
                </a:gridCol>
                <a:gridCol w="1145608">
                  <a:extLst>
                    <a:ext uri="{9D8B030D-6E8A-4147-A177-3AD203B41FA5}">
                      <a16:colId xmlns:a16="http://schemas.microsoft.com/office/drawing/2014/main" val="2559588562"/>
                    </a:ext>
                  </a:extLst>
                </a:gridCol>
                <a:gridCol w="1145608">
                  <a:extLst>
                    <a:ext uri="{9D8B030D-6E8A-4147-A177-3AD203B41FA5}">
                      <a16:colId xmlns:a16="http://schemas.microsoft.com/office/drawing/2014/main" val="502561093"/>
                    </a:ext>
                  </a:extLst>
                </a:gridCol>
                <a:gridCol w="1145608">
                  <a:extLst>
                    <a:ext uri="{9D8B030D-6E8A-4147-A177-3AD203B41FA5}">
                      <a16:colId xmlns:a16="http://schemas.microsoft.com/office/drawing/2014/main" val="1496328485"/>
                    </a:ext>
                  </a:extLst>
                </a:gridCol>
                <a:gridCol w="1145608">
                  <a:extLst>
                    <a:ext uri="{9D8B030D-6E8A-4147-A177-3AD203B41FA5}">
                      <a16:colId xmlns:a16="http://schemas.microsoft.com/office/drawing/2014/main" val="3462974231"/>
                    </a:ext>
                  </a:extLst>
                </a:gridCol>
              </a:tblGrid>
              <a:tr h="680546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4417911"/>
                  </a:ext>
                </a:extLst>
              </a:tr>
              <a:tr h="680546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138258"/>
                  </a:ext>
                </a:extLst>
              </a:tr>
              <a:tr h="680546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269651"/>
                  </a:ext>
                </a:extLst>
              </a:tr>
              <a:tr h="680546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Q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391402"/>
                  </a:ext>
                </a:extLst>
              </a:tr>
              <a:tr h="680546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V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850449"/>
                  </a:ext>
                </a:extLst>
              </a:tr>
              <a:tr h="680546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en-GB" sz="2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2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2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2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576559"/>
                  </a:ext>
                </a:extLst>
              </a:tr>
            </a:tbl>
          </a:graphicData>
        </a:graphic>
      </p:graphicFrame>
      <p:pic>
        <p:nvPicPr>
          <p:cNvPr id="3" name="E32FA87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386573" y="1450539"/>
            <a:ext cx="609600" cy="609600"/>
          </a:xfrm>
          <a:prstGeom prst="rect">
            <a:avLst/>
          </a:prstGeom>
        </p:spPr>
      </p:pic>
      <p:pic>
        <p:nvPicPr>
          <p:cNvPr id="6" name="059EF7E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2498038" y="1451627"/>
            <a:ext cx="609600" cy="609600"/>
          </a:xfrm>
          <a:prstGeom prst="rect">
            <a:avLst/>
          </a:prstGeom>
        </p:spPr>
      </p:pic>
      <p:pic>
        <p:nvPicPr>
          <p:cNvPr id="9" name="0A293871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3694860" y="1430362"/>
            <a:ext cx="609600" cy="609600"/>
          </a:xfrm>
          <a:prstGeom prst="rect">
            <a:avLst/>
          </a:prstGeom>
        </p:spPr>
      </p:pic>
      <p:pic>
        <p:nvPicPr>
          <p:cNvPr id="10" name="07B44764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4849004" y="1430362"/>
            <a:ext cx="609600" cy="609600"/>
          </a:xfrm>
          <a:prstGeom prst="rect">
            <a:avLst/>
          </a:prstGeom>
        </p:spPr>
      </p:pic>
      <p:pic>
        <p:nvPicPr>
          <p:cNvPr id="20" name="C42F5DD5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5964162" y="1450539"/>
            <a:ext cx="609600" cy="609600"/>
          </a:xfrm>
          <a:prstGeom prst="rect">
            <a:avLst/>
          </a:prstGeom>
        </p:spPr>
      </p:pic>
      <p:pic>
        <p:nvPicPr>
          <p:cNvPr id="21" name="6A7A172C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386573" y="2098319"/>
            <a:ext cx="609600" cy="609600"/>
          </a:xfrm>
          <a:prstGeom prst="rect">
            <a:avLst/>
          </a:prstGeom>
        </p:spPr>
      </p:pic>
      <p:pic>
        <p:nvPicPr>
          <p:cNvPr id="22" name="BFC8BAE7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2498038" y="2130926"/>
            <a:ext cx="609600" cy="609600"/>
          </a:xfrm>
          <a:prstGeom prst="rect">
            <a:avLst/>
          </a:prstGeom>
        </p:spPr>
      </p:pic>
      <p:pic>
        <p:nvPicPr>
          <p:cNvPr id="23" name="20EAF890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3694860" y="2109234"/>
            <a:ext cx="609600" cy="609600"/>
          </a:xfrm>
          <a:prstGeom prst="rect">
            <a:avLst/>
          </a:prstGeom>
        </p:spPr>
      </p:pic>
      <p:pic>
        <p:nvPicPr>
          <p:cNvPr id="29" name="27736B53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4849004" y="2130926"/>
            <a:ext cx="609600" cy="609600"/>
          </a:xfrm>
          <a:prstGeom prst="rect">
            <a:avLst/>
          </a:prstGeom>
        </p:spPr>
      </p:pic>
      <p:pic>
        <p:nvPicPr>
          <p:cNvPr id="31" name="7AFE8B8C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5954348" y="2130926"/>
            <a:ext cx="609600" cy="609600"/>
          </a:xfrm>
          <a:prstGeom prst="rect">
            <a:avLst/>
          </a:prstGeom>
        </p:spPr>
      </p:pic>
      <p:pic>
        <p:nvPicPr>
          <p:cNvPr id="33" name="D4BD3B38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386573" y="2813966"/>
            <a:ext cx="609600" cy="609600"/>
          </a:xfrm>
          <a:prstGeom prst="rect">
            <a:avLst/>
          </a:prstGeom>
        </p:spPr>
      </p:pic>
      <p:pic>
        <p:nvPicPr>
          <p:cNvPr id="34" name="D91F7063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2498038" y="2835038"/>
            <a:ext cx="609600" cy="609600"/>
          </a:xfrm>
          <a:prstGeom prst="rect">
            <a:avLst/>
          </a:prstGeom>
        </p:spPr>
      </p:pic>
      <p:pic>
        <p:nvPicPr>
          <p:cNvPr id="35" name="60E955FC">
            <a:hlinkClick r:id="" action="ppaction://media"/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3694860" y="2803547"/>
            <a:ext cx="609600" cy="609600"/>
          </a:xfrm>
          <a:prstGeom prst="rect">
            <a:avLst/>
          </a:prstGeom>
        </p:spPr>
      </p:pic>
      <p:pic>
        <p:nvPicPr>
          <p:cNvPr id="36" name="87B48FEF">
            <a:hlinkClick r:id="" action="ppaction://media"/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4849004" y="2813966"/>
            <a:ext cx="609600" cy="609600"/>
          </a:xfrm>
          <a:prstGeom prst="rect">
            <a:avLst/>
          </a:prstGeom>
        </p:spPr>
      </p:pic>
      <p:pic>
        <p:nvPicPr>
          <p:cNvPr id="37" name="96014831">
            <a:hlinkClick r:id="" action="ppaction://media"/>
          </p:cNvPr>
          <p:cNvPicPr>
            <a:picLocks noChangeAspect="1"/>
          </p:cNvPicPr>
          <p:nvPr>
            <a:audioFile r:link="rId30"/>
            <p:extLst>
              <p:ext uri="{DAA4B4D4-6D71-4841-9C94-3DE7FCFB9230}">
                <p14:media xmlns:p14="http://schemas.microsoft.com/office/powerpoint/2010/main" r:embed="rId29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5940134" y="2813966"/>
            <a:ext cx="609600" cy="609600"/>
          </a:xfrm>
          <a:prstGeom prst="rect">
            <a:avLst/>
          </a:prstGeom>
        </p:spPr>
      </p:pic>
      <p:pic>
        <p:nvPicPr>
          <p:cNvPr id="38" name="F0781EC2">
            <a:hlinkClick r:id="" action="ppaction://media"/>
          </p:cNvPr>
          <p:cNvPicPr>
            <a:picLocks noChangeAspect="1"/>
          </p:cNvPicPr>
          <p:nvPr>
            <a:audioFile r:link="rId32"/>
            <p:extLst>
              <p:ext uri="{DAA4B4D4-6D71-4841-9C94-3DE7FCFB9230}">
                <p14:media xmlns:p14="http://schemas.microsoft.com/office/powerpoint/2010/main" r:embed="rId31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386573" y="3464509"/>
            <a:ext cx="609600" cy="609600"/>
          </a:xfrm>
          <a:prstGeom prst="rect">
            <a:avLst/>
          </a:prstGeom>
        </p:spPr>
      </p:pic>
      <p:pic>
        <p:nvPicPr>
          <p:cNvPr id="39" name="D9BF7932">
            <a:hlinkClick r:id="" action="ppaction://media"/>
          </p:cNvPr>
          <p:cNvPicPr>
            <a:picLocks noChangeAspect="1"/>
          </p:cNvPicPr>
          <p:nvPr>
            <a:audioFile r:link="rId34"/>
            <p:extLst>
              <p:ext uri="{DAA4B4D4-6D71-4841-9C94-3DE7FCFB9230}">
                <p14:media xmlns:p14="http://schemas.microsoft.com/office/powerpoint/2010/main" r:embed="rId33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2498038" y="3464509"/>
            <a:ext cx="609600" cy="609600"/>
          </a:xfrm>
          <a:prstGeom prst="rect">
            <a:avLst/>
          </a:prstGeom>
        </p:spPr>
      </p:pic>
      <p:pic>
        <p:nvPicPr>
          <p:cNvPr id="41" name="81AABCE6">
            <a:hlinkClick r:id="" action="ppaction://media"/>
          </p:cNvPr>
          <p:cNvPicPr>
            <a:picLocks noChangeAspect="1"/>
          </p:cNvPicPr>
          <p:nvPr>
            <a:audioFile r:link="rId36"/>
            <p:extLst>
              <p:ext uri="{DAA4B4D4-6D71-4841-9C94-3DE7FCFB9230}">
                <p14:media xmlns:p14="http://schemas.microsoft.com/office/powerpoint/2010/main" r:embed="rId35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3699425" y="3473588"/>
            <a:ext cx="609600" cy="609600"/>
          </a:xfrm>
          <a:prstGeom prst="rect">
            <a:avLst/>
          </a:prstGeom>
        </p:spPr>
      </p:pic>
      <p:pic>
        <p:nvPicPr>
          <p:cNvPr id="43" name="6D650A6A">
            <a:hlinkClick r:id="" action="ppaction://media"/>
          </p:cNvPr>
          <p:cNvPicPr>
            <a:picLocks noChangeAspect="1"/>
          </p:cNvPicPr>
          <p:nvPr>
            <a:audioFile r:link="rId38"/>
            <p:extLst>
              <p:ext uri="{DAA4B4D4-6D71-4841-9C94-3DE7FCFB9230}">
                <p14:media xmlns:p14="http://schemas.microsoft.com/office/powerpoint/2010/main" r:embed="rId37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4849004" y="3483445"/>
            <a:ext cx="609600" cy="609600"/>
          </a:xfrm>
          <a:prstGeom prst="rect">
            <a:avLst/>
          </a:prstGeom>
        </p:spPr>
      </p:pic>
      <p:pic>
        <p:nvPicPr>
          <p:cNvPr id="44" name="9D792D5F">
            <a:hlinkClick r:id="" action="ppaction://media"/>
          </p:cNvPr>
          <p:cNvPicPr>
            <a:picLocks noChangeAspect="1"/>
          </p:cNvPicPr>
          <p:nvPr>
            <a:audioFile r:link="rId40"/>
            <p:extLst>
              <p:ext uri="{DAA4B4D4-6D71-4841-9C94-3DE7FCFB9230}">
                <p14:media xmlns:p14="http://schemas.microsoft.com/office/powerpoint/2010/main" r:embed="rId39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5964162" y="3529985"/>
            <a:ext cx="609600" cy="609600"/>
          </a:xfrm>
          <a:prstGeom prst="rect">
            <a:avLst/>
          </a:prstGeom>
        </p:spPr>
      </p:pic>
      <p:pic>
        <p:nvPicPr>
          <p:cNvPr id="49" name="A3087C0A">
            <a:hlinkClick r:id="" action="ppaction://media"/>
          </p:cNvPr>
          <p:cNvPicPr>
            <a:picLocks noChangeAspect="1"/>
          </p:cNvPicPr>
          <p:nvPr>
            <a:audioFile r:link="rId42"/>
            <p:extLst>
              <p:ext uri="{DAA4B4D4-6D71-4841-9C94-3DE7FCFB9230}">
                <p14:media xmlns:p14="http://schemas.microsoft.com/office/powerpoint/2010/main" r:embed="rId41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386573" y="4214340"/>
            <a:ext cx="609600" cy="609600"/>
          </a:xfrm>
          <a:prstGeom prst="rect">
            <a:avLst/>
          </a:prstGeom>
        </p:spPr>
      </p:pic>
      <p:pic>
        <p:nvPicPr>
          <p:cNvPr id="50" name="1153D525">
            <a:hlinkClick r:id="" action="ppaction://media"/>
          </p:cNvPr>
          <p:cNvPicPr>
            <a:picLocks noChangeAspect="1"/>
          </p:cNvPicPr>
          <p:nvPr>
            <a:audioFile r:link="rId44"/>
            <p:extLst>
              <p:ext uri="{DAA4B4D4-6D71-4841-9C94-3DE7FCFB9230}">
                <p14:media xmlns:p14="http://schemas.microsoft.com/office/powerpoint/2010/main" r:embed="rId43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2498038" y="4214340"/>
            <a:ext cx="609600" cy="609600"/>
          </a:xfrm>
          <a:prstGeom prst="rect">
            <a:avLst/>
          </a:prstGeom>
        </p:spPr>
      </p:pic>
      <p:pic>
        <p:nvPicPr>
          <p:cNvPr id="51" name="EAA59F81">
            <a:hlinkClick r:id="" action="ppaction://media"/>
          </p:cNvPr>
          <p:cNvPicPr>
            <a:picLocks noChangeAspect="1"/>
          </p:cNvPicPr>
          <p:nvPr>
            <a:audioFile r:link="rId46"/>
            <p:extLst>
              <p:ext uri="{DAA4B4D4-6D71-4841-9C94-3DE7FCFB9230}">
                <p14:media xmlns:p14="http://schemas.microsoft.com/office/powerpoint/2010/main" r:embed="rId45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3694860" y="4152460"/>
            <a:ext cx="609600" cy="609600"/>
          </a:xfrm>
          <a:prstGeom prst="rect">
            <a:avLst/>
          </a:prstGeom>
        </p:spPr>
      </p:pic>
      <p:pic>
        <p:nvPicPr>
          <p:cNvPr id="52" name="4780A24A">
            <a:hlinkClick r:id="" action="ppaction://media"/>
          </p:cNvPr>
          <p:cNvPicPr>
            <a:picLocks noChangeAspect="1"/>
          </p:cNvPicPr>
          <p:nvPr>
            <a:audioFile r:link="rId48"/>
            <p:extLst>
              <p:ext uri="{DAA4B4D4-6D71-4841-9C94-3DE7FCFB9230}">
                <p14:media xmlns:p14="http://schemas.microsoft.com/office/powerpoint/2010/main" r:embed="rId47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4849004" y="4139585"/>
            <a:ext cx="609600" cy="609600"/>
          </a:xfrm>
          <a:prstGeom prst="rect">
            <a:avLst/>
          </a:prstGeom>
        </p:spPr>
      </p:pic>
      <p:pic>
        <p:nvPicPr>
          <p:cNvPr id="53" name="7E2302E4">
            <a:hlinkClick r:id="" action="ppaction://media"/>
          </p:cNvPr>
          <p:cNvPicPr>
            <a:picLocks noChangeAspect="1"/>
          </p:cNvPicPr>
          <p:nvPr>
            <a:audioFile r:link="rId50"/>
            <p:extLst>
              <p:ext uri="{DAA4B4D4-6D71-4841-9C94-3DE7FCFB9230}">
                <p14:media xmlns:p14="http://schemas.microsoft.com/office/powerpoint/2010/main" r:embed="rId49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5954348" y="4192794"/>
            <a:ext cx="609600" cy="609600"/>
          </a:xfrm>
          <a:prstGeom prst="rect">
            <a:avLst/>
          </a:prstGeom>
        </p:spPr>
      </p:pic>
      <p:pic>
        <p:nvPicPr>
          <p:cNvPr id="54" name="CC4C31BE">
            <a:hlinkClick r:id="" action="ppaction://media"/>
          </p:cNvPr>
          <p:cNvPicPr>
            <a:picLocks noChangeAspect="1"/>
          </p:cNvPicPr>
          <p:nvPr>
            <a:audioFile r:link="rId52"/>
            <p:extLst>
              <p:ext uri="{DAA4B4D4-6D71-4841-9C94-3DE7FCFB9230}">
                <p14:media xmlns:p14="http://schemas.microsoft.com/office/powerpoint/2010/main" r:embed="rId51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386573" y="4881030"/>
            <a:ext cx="609600" cy="609600"/>
          </a:xfrm>
          <a:prstGeom prst="rect">
            <a:avLst/>
          </a:prstGeom>
        </p:spPr>
      </p:pic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229845"/>
              </p:ext>
            </p:extLst>
          </p:nvPr>
        </p:nvGraphicFramePr>
        <p:xfrm>
          <a:off x="7704696" y="936807"/>
          <a:ext cx="3578070" cy="5739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0553">
                  <a:extLst>
                    <a:ext uri="{9D8B030D-6E8A-4147-A177-3AD203B41FA5}">
                      <a16:colId xmlns:a16="http://schemas.microsoft.com/office/drawing/2014/main" val="1008304672"/>
                    </a:ext>
                  </a:extLst>
                </a:gridCol>
                <a:gridCol w="1817517">
                  <a:extLst>
                    <a:ext uri="{9D8B030D-6E8A-4147-A177-3AD203B41FA5}">
                      <a16:colId xmlns:a16="http://schemas.microsoft.com/office/drawing/2014/main" val="2592736245"/>
                    </a:ext>
                  </a:extLst>
                </a:gridCol>
              </a:tblGrid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January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janvier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4244104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February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février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9476479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March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mars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8422393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April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avril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69537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mai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0535038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June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juin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5657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July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juillet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857162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August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août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857425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September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septembre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7763409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October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octobre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271695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November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novembre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830831"/>
                  </a:ext>
                </a:extLst>
              </a:tr>
              <a:tr h="478291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December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décembre</a:t>
                      </a:r>
                      <a:endParaRPr lang="en-GB" b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162869"/>
                  </a:ext>
                </a:extLst>
              </a:tr>
            </a:tbl>
          </a:graphicData>
        </a:graphic>
      </p:graphicFrame>
      <p:pic>
        <p:nvPicPr>
          <p:cNvPr id="58" name="F72E43DC">
            <a:hlinkClick r:id="" action="ppaction://media"/>
          </p:cNvPr>
          <p:cNvPicPr>
            <a:picLocks noChangeAspect="1"/>
          </p:cNvPicPr>
          <p:nvPr>
            <a:audioFile r:link="rId54"/>
            <p:extLst>
              <p:ext uri="{DAA4B4D4-6D71-4841-9C94-3DE7FCFB9230}">
                <p14:media xmlns:p14="http://schemas.microsoft.com/office/powerpoint/2010/main" r:embed="rId53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770969" y="911466"/>
            <a:ext cx="470462" cy="470462"/>
          </a:xfrm>
          <a:prstGeom prst="rect">
            <a:avLst/>
          </a:prstGeom>
        </p:spPr>
      </p:pic>
      <p:pic>
        <p:nvPicPr>
          <p:cNvPr id="59" name="61511AB2">
            <a:hlinkClick r:id="" action="ppaction://media"/>
          </p:cNvPr>
          <p:cNvPicPr>
            <a:picLocks noChangeAspect="1"/>
          </p:cNvPicPr>
          <p:nvPr>
            <a:audioFile r:link="rId56"/>
            <p:extLst>
              <p:ext uri="{DAA4B4D4-6D71-4841-9C94-3DE7FCFB9230}">
                <p14:media xmlns:p14="http://schemas.microsoft.com/office/powerpoint/2010/main" r:embed="rId55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351333" y="1438171"/>
            <a:ext cx="434491" cy="434491"/>
          </a:xfrm>
          <a:prstGeom prst="rect">
            <a:avLst/>
          </a:prstGeom>
        </p:spPr>
      </p:pic>
      <p:pic>
        <p:nvPicPr>
          <p:cNvPr id="60" name="FD650386">
            <a:hlinkClick r:id="" action="ppaction://media"/>
          </p:cNvPr>
          <p:cNvPicPr>
            <a:picLocks noChangeAspect="1"/>
          </p:cNvPicPr>
          <p:nvPr>
            <a:audioFile r:link="rId58"/>
            <p:extLst>
              <p:ext uri="{DAA4B4D4-6D71-4841-9C94-3DE7FCFB9230}">
                <p14:media xmlns:p14="http://schemas.microsoft.com/office/powerpoint/2010/main" r:embed="rId57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775083" y="1936605"/>
            <a:ext cx="466348" cy="466348"/>
          </a:xfrm>
          <a:prstGeom prst="rect">
            <a:avLst/>
          </a:prstGeom>
        </p:spPr>
      </p:pic>
      <p:pic>
        <p:nvPicPr>
          <p:cNvPr id="61" name="78B2E553">
            <a:hlinkClick r:id="" action="ppaction://media"/>
          </p:cNvPr>
          <p:cNvPicPr>
            <a:picLocks noChangeAspect="1"/>
          </p:cNvPicPr>
          <p:nvPr>
            <a:audioFile r:link="rId60"/>
            <p:extLst>
              <p:ext uri="{DAA4B4D4-6D71-4841-9C94-3DE7FCFB9230}">
                <p14:media xmlns:p14="http://schemas.microsoft.com/office/powerpoint/2010/main" r:embed="rId59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340296" y="2416730"/>
            <a:ext cx="434787" cy="434787"/>
          </a:xfrm>
          <a:prstGeom prst="rect">
            <a:avLst/>
          </a:prstGeom>
        </p:spPr>
      </p:pic>
      <p:pic>
        <p:nvPicPr>
          <p:cNvPr id="62" name="D34F1B8E">
            <a:hlinkClick r:id="" action="ppaction://media"/>
          </p:cNvPr>
          <p:cNvPicPr>
            <a:picLocks noChangeAspect="1"/>
          </p:cNvPicPr>
          <p:nvPr>
            <a:audioFile r:link="rId62"/>
            <p:extLst>
              <p:ext uri="{DAA4B4D4-6D71-4841-9C94-3DE7FCFB9230}">
                <p14:media xmlns:p14="http://schemas.microsoft.com/office/powerpoint/2010/main" r:embed="rId61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832576" y="2839690"/>
            <a:ext cx="481927" cy="481927"/>
          </a:xfrm>
          <a:prstGeom prst="rect">
            <a:avLst/>
          </a:prstGeom>
        </p:spPr>
      </p:pic>
      <p:pic>
        <p:nvPicPr>
          <p:cNvPr id="63" name="41F98D4D">
            <a:hlinkClick r:id="" action="ppaction://media"/>
          </p:cNvPr>
          <p:cNvPicPr>
            <a:picLocks noChangeAspect="1"/>
          </p:cNvPicPr>
          <p:nvPr>
            <a:audioFile r:link="rId64"/>
            <p:extLst>
              <p:ext uri="{DAA4B4D4-6D71-4841-9C94-3DE7FCFB9230}">
                <p14:media xmlns:p14="http://schemas.microsoft.com/office/powerpoint/2010/main" r:embed="rId63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351333" y="3340665"/>
            <a:ext cx="455613" cy="455613"/>
          </a:xfrm>
          <a:prstGeom prst="rect">
            <a:avLst/>
          </a:prstGeom>
        </p:spPr>
      </p:pic>
      <p:pic>
        <p:nvPicPr>
          <p:cNvPr id="1024" name="95305DF6">
            <a:hlinkClick r:id="" action="ppaction://media"/>
          </p:cNvPr>
          <p:cNvPicPr>
            <a:picLocks noChangeAspect="1"/>
          </p:cNvPicPr>
          <p:nvPr>
            <a:audioFile r:link="rId66"/>
            <p:extLst>
              <p:ext uri="{DAA4B4D4-6D71-4841-9C94-3DE7FCFB9230}">
                <p14:media xmlns:p14="http://schemas.microsoft.com/office/powerpoint/2010/main" r:embed="rId65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797325" y="3835964"/>
            <a:ext cx="485441" cy="485441"/>
          </a:xfrm>
          <a:prstGeom prst="rect">
            <a:avLst/>
          </a:prstGeom>
        </p:spPr>
      </p:pic>
      <p:pic>
        <p:nvPicPr>
          <p:cNvPr id="1025" name="7CB9BE01">
            <a:hlinkClick r:id="" action="ppaction://media"/>
          </p:cNvPr>
          <p:cNvPicPr>
            <a:picLocks noChangeAspect="1"/>
          </p:cNvPicPr>
          <p:nvPr>
            <a:audioFile r:link="rId68"/>
            <p:extLst>
              <p:ext uri="{DAA4B4D4-6D71-4841-9C94-3DE7FCFB9230}">
                <p14:media xmlns:p14="http://schemas.microsoft.com/office/powerpoint/2010/main" r:embed="rId67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375925" y="4292789"/>
            <a:ext cx="472237" cy="472237"/>
          </a:xfrm>
          <a:prstGeom prst="rect">
            <a:avLst/>
          </a:prstGeom>
        </p:spPr>
      </p:pic>
      <p:pic>
        <p:nvPicPr>
          <p:cNvPr id="1026" name="620DFDF5">
            <a:hlinkClick r:id="" action="ppaction://media"/>
          </p:cNvPr>
          <p:cNvPicPr>
            <a:picLocks noChangeAspect="1"/>
          </p:cNvPicPr>
          <p:nvPr>
            <a:audioFile r:link="rId70"/>
            <p:extLst>
              <p:ext uri="{DAA4B4D4-6D71-4841-9C94-3DE7FCFB9230}">
                <p14:media xmlns:p14="http://schemas.microsoft.com/office/powerpoint/2010/main" r:embed="rId69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882297" y="4835752"/>
            <a:ext cx="410973" cy="410973"/>
          </a:xfrm>
          <a:prstGeom prst="rect">
            <a:avLst/>
          </a:prstGeom>
        </p:spPr>
      </p:pic>
      <p:pic>
        <p:nvPicPr>
          <p:cNvPr id="1027" name="3B090D1F">
            <a:hlinkClick r:id="" action="ppaction://media"/>
          </p:cNvPr>
          <p:cNvPicPr>
            <a:picLocks noChangeAspect="1"/>
          </p:cNvPicPr>
          <p:nvPr>
            <a:audioFile r:link="rId72"/>
            <p:extLst>
              <p:ext uri="{DAA4B4D4-6D71-4841-9C94-3DE7FCFB9230}">
                <p14:media xmlns:p14="http://schemas.microsoft.com/office/powerpoint/2010/main" r:embed="rId71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428283" y="5246725"/>
            <a:ext cx="450661" cy="450661"/>
          </a:xfrm>
          <a:prstGeom prst="rect">
            <a:avLst/>
          </a:prstGeom>
        </p:spPr>
      </p:pic>
      <p:pic>
        <p:nvPicPr>
          <p:cNvPr id="1029" name="29FA35D8">
            <a:hlinkClick r:id="" action="ppaction://media"/>
          </p:cNvPr>
          <p:cNvPicPr>
            <a:picLocks noChangeAspect="1"/>
          </p:cNvPicPr>
          <p:nvPr>
            <a:audioFile r:link="rId74"/>
            <p:extLst>
              <p:ext uri="{DAA4B4D4-6D71-4841-9C94-3DE7FCFB9230}">
                <p14:media xmlns:p14="http://schemas.microsoft.com/office/powerpoint/2010/main" r:embed="rId73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817775" y="5754416"/>
            <a:ext cx="470243" cy="470243"/>
          </a:xfrm>
          <a:prstGeom prst="rect">
            <a:avLst/>
          </a:prstGeom>
        </p:spPr>
      </p:pic>
      <p:pic>
        <p:nvPicPr>
          <p:cNvPr id="1031" name="25F7909F">
            <a:hlinkClick r:id="" action="ppaction://media"/>
          </p:cNvPr>
          <p:cNvPicPr>
            <a:picLocks noChangeAspect="1"/>
          </p:cNvPicPr>
          <p:nvPr>
            <a:audioFile r:link="rId76"/>
            <p:extLst>
              <p:ext uri="{DAA4B4D4-6D71-4841-9C94-3DE7FCFB9230}">
                <p14:media xmlns:p14="http://schemas.microsoft.com/office/powerpoint/2010/main" r:embed="rId75"/>
              </p:ext>
            </p:extLst>
          </p:nvPr>
        </p:nvPicPr>
        <p:blipFill>
          <a:blip r:embed="rId81"/>
          <a:stretch>
            <a:fillRect/>
          </a:stretch>
        </p:blipFill>
        <p:spPr>
          <a:xfrm>
            <a:off x="10750822" y="6214205"/>
            <a:ext cx="490609" cy="490609"/>
          </a:xfrm>
          <a:prstGeom prst="rect">
            <a:avLst/>
          </a:prstGeom>
        </p:spPr>
      </p:pic>
      <p:pic>
        <p:nvPicPr>
          <p:cNvPr id="74" name="Picture 2" descr="Fact Box HD Stock Images | Shutterstock"/>
          <p:cNvPicPr>
            <a:picLocks noChangeAspect="1" noChangeArrowheads="1"/>
          </p:cNvPicPr>
          <p:nvPr/>
        </p:nvPicPr>
        <p:blipFill rotWithShape="1"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9" t="758" r="14732" b="21406"/>
          <a:stretch/>
        </p:blipFill>
        <p:spPr bwMode="auto">
          <a:xfrm>
            <a:off x="2652287" y="4823320"/>
            <a:ext cx="3815871" cy="20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Box 74"/>
          <p:cNvSpPr txBox="1"/>
          <p:nvPr/>
        </p:nvSpPr>
        <p:spPr>
          <a:xfrm>
            <a:off x="4139337" y="5552414"/>
            <a:ext cx="22116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Primary" panose="020B0500000000000000" pitchFamily="34" charset="0"/>
              </a:rPr>
              <a:t>Months of the year are </a:t>
            </a:r>
            <a:r>
              <a:rPr lang="en-GB" b="1" dirty="0">
                <a:latin typeface="SassoonPrimary" panose="020B0500000000000000" pitchFamily="34" charset="0"/>
              </a:rPr>
              <a:t>not</a:t>
            </a:r>
            <a:r>
              <a:rPr lang="en-GB" dirty="0">
                <a:latin typeface="SassoonPrimary" panose="020B0500000000000000" pitchFamily="34" charset="0"/>
              </a:rPr>
              <a:t> capitalised in French!</a:t>
            </a:r>
          </a:p>
        </p:txBody>
      </p:sp>
      <p:pic>
        <p:nvPicPr>
          <p:cNvPr id="55" name="Picture 54" descr="Qr code&#10;&#10;Description automatically generated">
            <a:extLst>
              <a:ext uri="{FF2B5EF4-FFF2-40B4-BE49-F238E27FC236}">
                <a16:creationId xmlns:a16="http://schemas.microsoft.com/office/drawing/2014/main" id="{F2DBB840-6A5D-459D-BA1B-5238E36D2FCC}"/>
              </a:ext>
            </a:extLst>
          </p:cNvPr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525" y="610552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4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4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62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62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4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0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67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556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625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81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324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440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579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225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602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1858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169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1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8" dur="1625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1718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174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1927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2" dur="1579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2113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4" dur="1695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audio>
              <p:cMediaNode vol="8000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0" dur="181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>
                <p:cTn id="1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6" dur="1602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 vol="80000">
                <p:cTn id="1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2" dur="1695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100000">
                <p:cTn id="1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8" dur="1997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audio>
              <p:cMediaNode vol="80000">
                <p:cTn id="1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4" dur="1881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audio>
              <p:cMediaNode vol="100000">
                <p:cTn id="1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0" dur="1834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audio>
              <p:cMediaNode vol="100000">
                <p:cTn id="1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6" dur="1649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2" dur="1834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 vol="80000">
                <p:cTn id="1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10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8" dur="2206" fill="hold"/>
                                        <p:tgtEl>
                                          <p:spTgt spid="10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"/>
                  </p:tgtEl>
                </p:cond>
              </p:nextCondLst>
            </p:seq>
            <p:audio>
              <p:cMediaNode vol="80000">
                <p:cTn id="1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"/>
                </p:tgtEl>
              </p:cMediaNode>
            </p:audio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10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4" dur="1927" fill="hold"/>
                                        <p:tgtEl>
                                          <p:spTgt spid="10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"/>
                  </p:tgtEl>
                </p:cond>
              </p:nextCondLst>
            </p:seq>
            <p:audio>
              <p:cMediaNode vol="80000">
                <p:cTn id="2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5"/>
                </p:tgtEl>
              </p:cMediaNode>
            </p:audio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0" dur="2090" fill="hold"/>
                                        <p:tgtEl>
                                          <p:spTgt spid="10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audio>
              <p:cMediaNode vol="80000">
                <p:cTn id="2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6"/>
                </p:tgtEl>
              </p:cMediaNode>
            </p:audio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6" dur="1858" fill="hold"/>
                                        <p:tgtEl>
                                          <p:spTgt spid="10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audio>
              <p:cMediaNode vol="80000">
                <p:cTn id="2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7"/>
                </p:tgtEl>
              </p:cMediaNode>
            </p:audio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2" dur="1741" fill="hold"/>
                                        <p:tgtEl>
                                          <p:spTgt spid="10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audio>
              <p:cMediaNode vol="80000">
                <p:cTn id="2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9"/>
                </p:tgtEl>
              </p:cMediaNode>
            </p:audio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8" dur="2113" fill="hold"/>
                                        <p:tgtEl>
                                          <p:spTgt spid="10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audio>
              <p:cMediaNode vol="80000">
                <p:cTn id="2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83</Words>
  <Application>Microsoft Office PowerPoint</Application>
  <PresentationFormat>Widescreen</PresentationFormat>
  <Paragraphs>53</Paragraphs>
  <Slides>1</Slides>
  <Notes>0</Notes>
  <HiddenSlides>0</HiddenSlides>
  <MMClips>38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SassoonPrimary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102</cp:revision>
  <cp:lastPrinted>2021-08-14T21:14:37Z</cp:lastPrinted>
  <dcterms:created xsi:type="dcterms:W3CDTF">2021-03-16T12:13:10Z</dcterms:created>
  <dcterms:modified xsi:type="dcterms:W3CDTF">2021-09-01T10:25:39Z</dcterms:modified>
  <cp:contentStatus/>
</cp:coreProperties>
</file>